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258" r:id="rId2"/>
    <p:sldId id="263" r:id="rId3"/>
    <p:sldId id="268" r:id="rId4"/>
    <p:sldId id="269" r:id="rId5"/>
    <p:sldId id="270" r:id="rId6"/>
  </p:sldIdLst>
  <p:sldSz cx="9144000" cy="6858000" type="screen4x3"/>
  <p:notesSz cx="7099300" cy="10234613"/>
  <p:defaultTextStyle>
    <a:defPPr>
      <a:defRPr lang="de-DE"/>
    </a:defPPr>
    <a:lvl1pPr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1pPr>
    <a:lvl2pPr marL="4572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2pPr>
    <a:lvl3pPr marL="9144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3pPr>
    <a:lvl4pPr marL="13716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4pPr>
    <a:lvl5pPr marL="18288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5pPr>
    <a:lvl6pPr marL="2286000" algn="l" defTabSz="914400" rtl="0" eaLnBrk="1" latinLnBrk="0" hangingPunct="1">
      <a:defRPr sz="2000" kern="1200">
        <a:solidFill>
          <a:schemeClr val="tx1"/>
        </a:solidFill>
        <a:latin typeface="LMU CompatilFact" pitchFamily="2" charset="0"/>
        <a:ea typeface="ＭＳ Ｐゴシック" pitchFamily="-12" charset="-128"/>
        <a:cs typeface="+mn-cs"/>
      </a:defRPr>
    </a:lvl6pPr>
    <a:lvl7pPr marL="2743200" algn="l" defTabSz="914400" rtl="0" eaLnBrk="1" latinLnBrk="0" hangingPunct="1">
      <a:defRPr sz="2000" kern="1200">
        <a:solidFill>
          <a:schemeClr val="tx1"/>
        </a:solidFill>
        <a:latin typeface="LMU CompatilFact" pitchFamily="2" charset="0"/>
        <a:ea typeface="ＭＳ Ｐゴシック" pitchFamily="-12" charset="-128"/>
        <a:cs typeface="+mn-cs"/>
      </a:defRPr>
    </a:lvl7pPr>
    <a:lvl8pPr marL="3200400" algn="l" defTabSz="914400" rtl="0" eaLnBrk="1" latinLnBrk="0" hangingPunct="1">
      <a:defRPr sz="2000" kern="1200">
        <a:solidFill>
          <a:schemeClr val="tx1"/>
        </a:solidFill>
        <a:latin typeface="LMU CompatilFact" pitchFamily="2" charset="0"/>
        <a:ea typeface="ＭＳ Ｐゴシック" pitchFamily="-12" charset="-128"/>
        <a:cs typeface="+mn-cs"/>
      </a:defRPr>
    </a:lvl8pPr>
    <a:lvl9pPr marL="3657600" algn="l" defTabSz="914400" rtl="0" eaLnBrk="1" latinLnBrk="0" hangingPunct="1">
      <a:defRPr sz="2000" kern="1200">
        <a:solidFill>
          <a:schemeClr val="tx1"/>
        </a:solidFill>
        <a:latin typeface="LMU CompatilFact" pitchFamily="2" charset="0"/>
        <a:ea typeface="ＭＳ Ｐゴシック" pitchFamily="-12" charset="-128"/>
        <a:cs typeface="+mn-cs"/>
      </a:defRPr>
    </a:lvl9pPr>
  </p:defaultTextStyle>
  <p:extLst>
    <p:ext uri="{EFAFB233-063F-42B5-8137-9DF3F51BA10A}">
      <p15:sldGuideLst xmlns:p15="http://schemas.microsoft.com/office/powerpoint/2012/main">
        <p15:guide id="1" orient="horz" pos="265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C30"/>
    <a:srgbClr val="000000"/>
    <a:srgbClr val="FF3300"/>
    <a:srgbClr val="F9D599"/>
    <a:srgbClr val="2C854D"/>
    <a:srgbClr val="006C31"/>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36" autoAdjust="0"/>
    <p:restoredTop sz="90920" autoAdjust="0"/>
  </p:normalViewPr>
  <p:slideViewPr>
    <p:cSldViewPr>
      <p:cViewPr varScale="1">
        <p:scale>
          <a:sx n="104" d="100"/>
          <a:sy n="104" d="100"/>
        </p:scale>
        <p:origin x="1662" y="96"/>
      </p:cViewPr>
      <p:guideLst>
        <p:guide orient="horz" pos="2659"/>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76575" cy="512763"/>
          </a:xfrm>
          <a:prstGeom prst="rect">
            <a:avLst/>
          </a:prstGeom>
          <a:noFill/>
          <a:ln w="9525">
            <a:noFill/>
            <a:miter lim="800000"/>
            <a:headEnd/>
            <a:tailEnd/>
          </a:ln>
        </p:spPr>
        <p:txBody>
          <a:bodyPr vert="horz" wrap="square" lIns="94803" tIns="47402" rIns="94803" bIns="47402" numCol="1" anchor="t" anchorCtr="0" compatLnSpc="1">
            <a:prstTxWarp prst="textNoShape">
              <a:avLst/>
            </a:prstTxWarp>
          </a:bodyPr>
          <a:lstStyle>
            <a:lvl1pPr defTabSz="947738">
              <a:defRPr sz="1200" smtClean="0">
                <a:latin typeface="Arial" charset="0"/>
              </a:defRPr>
            </a:lvl1pPr>
          </a:lstStyle>
          <a:p>
            <a:pPr>
              <a:defRPr/>
            </a:pPr>
            <a:endParaRPr lang="de-DE"/>
          </a:p>
        </p:txBody>
      </p:sp>
      <p:sp>
        <p:nvSpPr>
          <p:cNvPr id="29901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p:spPr>
        <p:txBody>
          <a:bodyPr vert="horz" wrap="square" lIns="94803" tIns="47402" rIns="94803" bIns="47402" numCol="1" anchor="t" anchorCtr="0" compatLnSpc="1">
            <a:prstTxWarp prst="textNoShape">
              <a:avLst/>
            </a:prstTxWarp>
          </a:bodyPr>
          <a:lstStyle>
            <a:lvl1pPr algn="r" defTabSz="947738">
              <a:defRPr sz="1200" smtClean="0">
                <a:latin typeface="Arial" charset="0"/>
              </a:defRPr>
            </a:lvl1pPr>
          </a:lstStyle>
          <a:p>
            <a:pPr>
              <a:defRPr/>
            </a:pPr>
            <a:endParaRPr lang="de-DE"/>
          </a:p>
        </p:txBody>
      </p:sp>
      <p:sp>
        <p:nvSpPr>
          <p:cNvPr id="29901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p:spPr>
        <p:txBody>
          <a:bodyPr vert="horz" wrap="square" lIns="94803" tIns="47402" rIns="94803" bIns="47402" numCol="1" anchor="b" anchorCtr="0" compatLnSpc="1">
            <a:prstTxWarp prst="textNoShape">
              <a:avLst/>
            </a:prstTxWarp>
          </a:bodyPr>
          <a:lstStyle>
            <a:lvl1pPr defTabSz="947738">
              <a:defRPr sz="1200" smtClean="0">
                <a:latin typeface="Arial" charset="0"/>
              </a:defRPr>
            </a:lvl1pPr>
          </a:lstStyle>
          <a:p>
            <a:pPr>
              <a:defRPr/>
            </a:pPr>
            <a:endParaRPr lang="de-DE"/>
          </a:p>
        </p:txBody>
      </p:sp>
      <p:sp>
        <p:nvSpPr>
          <p:cNvPr id="29901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p:spPr>
        <p:txBody>
          <a:bodyPr vert="horz" wrap="square" lIns="94803" tIns="47402" rIns="94803" bIns="47402" numCol="1" anchor="b" anchorCtr="0" compatLnSpc="1">
            <a:prstTxWarp prst="textNoShape">
              <a:avLst/>
            </a:prstTxWarp>
          </a:bodyPr>
          <a:lstStyle>
            <a:lvl1pPr algn="r" defTabSz="947738">
              <a:defRPr sz="1200" smtClean="0">
                <a:latin typeface="Arial" charset="0"/>
              </a:defRPr>
            </a:lvl1pPr>
          </a:lstStyle>
          <a:p>
            <a:pPr>
              <a:defRPr/>
            </a:pPr>
            <a:fld id="{A438D620-3F0D-4210-A46A-B743478DE767}" type="slidenum">
              <a:rPr lang="de-DE"/>
              <a:pPr>
                <a:defRPr/>
              </a:pPr>
              <a:t>‹Nr.›</a:t>
            </a:fld>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575" cy="512763"/>
          </a:xfrm>
          <a:prstGeom prst="rect">
            <a:avLst/>
          </a:prstGeom>
          <a:noFill/>
          <a:ln w="9525">
            <a:noFill/>
            <a:miter lim="800000"/>
            <a:headEnd/>
            <a:tailEnd/>
          </a:ln>
        </p:spPr>
        <p:txBody>
          <a:bodyPr vert="horz" wrap="square" lIns="94803" tIns="47402" rIns="94803" bIns="47402" numCol="1" anchor="t" anchorCtr="0" compatLnSpc="1">
            <a:prstTxWarp prst="textNoShape">
              <a:avLst/>
            </a:prstTxWarp>
          </a:bodyPr>
          <a:lstStyle>
            <a:lvl1pPr defTabSz="947738">
              <a:defRPr sz="1200" smtClean="0">
                <a:latin typeface="Arial" charset="0"/>
              </a:defRPr>
            </a:lvl1pPr>
          </a:lstStyle>
          <a:p>
            <a:pPr>
              <a:defRPr/>
            </a:pPr>
            <a:endParaRPr lang="de-DE"/>
          </a:p>
        </p:txBody>
      </p:sp>
      <p:sp>
        <p:nvSpPr>
          <p:cNvPr id="5123" name="Rectangle 3"/>
          <p:cNvSpPr>
            <a:spLocks noGrp="1" noChangeArrowheads="1"/>
          </p:cNvSpPr>
          <p:nvPr>
            <p:ph type="dt" idx="1"/>
          </p:nvPr>
        </p:nvSpPr>
        <p:spPr bwMode="auto">
          <a:xfrm>
            <a:off x="4022725" y="0"/>
            <a:ext cx="3076575" cy="512763"/>
          </a:xfrm>
          <a:prstGeom prst="rect">
            <a:avLst/>
          </a:prstGeom>
          <a:noFill/>
          <a:ln w="9525">
            <a:noFill/>
            <a:miter lim="800000"/>
            <a:headEnd/>
            <a:tailEnd/>
          </a:ln>
        </p:spPr>
        <p:txBody>
          <a:bodyPr vert="horz" wrap="square" lIns="94803" tIns="47402" rIns="94803" bIns="47402" numCol="1" anchor="t" anchorCtr="0" compatLnSpc="1">
            <a:prstTxWarp prst="textNoShape">
              <a:avLst/>
            </a:prstTxWarp>
          </a:bodyPr>
          <a:lstStyle>
            <a:lvl1pPr algn="r" defTabSz="947738">
              <a:defRPr sz="1200" smtClean="0">
                <a:latin typeface="Arial" charset="0"/>
              </a:defRPr>
            </a:lvl1pPr>
          </a:lstStyle>
          <a:p>
            <a:pPr>
              <a:defRPr/>
            </a:pPr>
            <a:endParaRPr lang="de-DE"/>
          </a:p>
        </p:txBody>
      </p:sp>
      <p:sp>
        <p:nvSpPr>
          <p:cNvPr id="23556"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7738" y="4862513"/>
            <a:ext cx="5203825" cy="4603750"/>
          </a:xfrm>
          <a:prstGeom prst="rect">
            <a:avLst/>
          </a:prstGeom>
          <a:noFill/>
          <a:ln w="9525">
            <a:noFill/>
            <a:miter lim="800000"/>
            <a:headEnd/>
            <a:tailEnd/>
          </a:ln>
        </p:spPr>
        <p:txBody>
          <a:bodyPr vert="horz" wrap="square" lIns="94803" tIns="47402" rIns="94803" bIns="47402"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512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4803" tIns="47402" rIns="94803" bIns="47402" numCol="1" anchor="b" anchorCtr="0" compatLnSpc="1">
            <a:prstTxWarp prst="textNoShape">
              <a:avLst/>
            </a:prstTxWarp>
          </a:bodyPr>
          <a:lstStyle>
            <a:lvl1pPr defTabSz="947738">
              <a:defRPr sz="1200" smtClean="0">
                <a:latin typeface="Arial" charset="0"/>
              </a:defRPr>
            </a:lvl1pPr>
          </a:lstStyle>
          <a:p>
            <a:pPr>
              <a:defRPr/>
            </a:pPr>
            <a:endParaRPr lang="de-DE"/>
          </a:p>
        </p:txBody>
      </p:sp>
      <p:sp>
        <p:nvSpPr>
          <p:cNvPr id="512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4803" tIns="47402" rIns="94803" bIns="47402" numCol="1" anchor="b" anchorCtr="0" compatLnSpc="1">
            <a:prstTxWarp prst="textNoShape">
              <a:avLst/>
            </a:prstTxWarp>
          </a:bodyPr>
          <a:lstStyle>
            <a:lvl1pPr algn="r" defTabSz="947738">
              <a:defRPr sz="1200" smtClean="0">
                <a:latin typeface="Arial" charset="0"/>
              </a:defRPr>
            </a:lvl1pPr>
          </a:lstStyle>
          <a:p>
            <a:pPr>
              <a:defRPr/>
            </a:pPr>
            <a:fld id="{A1EE0094-7393-440E-B89D-D1AF805D66DA}"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pitchFamily="-12"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pitchFamily="-12"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pitchFamily="-12"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pitchFamily="-12"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pitchFamily="-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1B598218-CE23-4BE1-9E6B-06683FD4D902}" type="slidenum">
              <a:rPr lang="de-DE"/>
              <a:pPr/>
              <a:t>1</a:t>
            </a:fld>
            <a:endParaRPr lang="de-DE"/>
          </a:p>
        </p:txBody>
      </p:sp>
      <p:sp>
        <p:nvSpPr>
          <p:cNvPr id="24579" name="Rectangle 2"/>
          <p:cNvSpPr>
            <a:spLocks noGrp="1" noRot="1" noChangeAspect="1" noChangeArrowheads="1" noTextEdit="1"/>
          </p:cNvSpPr>
          <p:nvPr>
            <p:ph type="sldImg"/>
          </p:nvPr>
        </p:nvSpPr>
        <p:spPr>
          <a:solidFill>
            <a:srgbClr val="FFFFFF"/>
          </a:solidFill>
          <a:ln/>
        </p:spPr>
      </p:sp>
      <p:sp>
        <p:nvSpPr>
          <p:cNvPr id="245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dirty="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2" descr="start"/>
          <p:cNvPicPr>
            <a:picLocks noChangeAspect="1" noChangeArrowheads="1"/>
          </p:cNvPicPr>
          <p:nvPr/>
        </p:nvPicPr>
        <p:blipFill>
          <a:blip r:embed="rId2"/>
          <a:srcRect/>
          <a:stretch>
            <a:fillRect/>
          </a:stretch>
        </p:blipFill>
        <p:spPr bwMode="auto">
          <a:xfrm>
            <a:off x="0" y="0"/>
            <a:ext cx="9144000" cy="6869113"/>
          </a:xfrm>
          <a:prstGeom prst="rect">
            <a:avLst/>
          </a:prstGeom>
          <a:noFill/>
          <a:ln w="9525">
            <a:noFill/>
            <a:miter lim="800000"/>
            <a:headEnd/>
            <a:tailEnd/>
          </a:ln>
        </p:spPr>
      </p:pic>
      <p:sp>
        <p:nvSpPr>
          <p:cNvPr id="28675" name="Rectangle 3"/>
          <p:cNvSpPr>
            <a:spLocks noGrp="1" noChangeArrowheads="1"/>
          </p:cNvSpPr>
          <p:nvPr>
            <p:ph type="subTitle" idx="1"/>
          </p:nvPr>
        </p:nvSpPr>
        <p:spPr>
          <a:xfrm>
            <a:off x="1143000" y="4495800"/>
            <a:ext cx="6445250" cy="990600"/>
          </a:xfrm>
          <a:ln w="12700"/>
        </p:spPr>
        <p:txBody>
          <a:bodyPr/>
          <a:lstStyle>
            <a:lvl1pPr marL="0" indent="0">
              <a:defRPr sz="1800"/>
            </a:lvl1pPr>
          </a:lstStyle>
          <a:p>
            <a:r>
              <a:rPr lang="de-DE"/>
              <a:t>Master-Untertitelformat bearbeiten</a:t>
            </a:r>
          </a:p>
        </p:txBody>
      </p:sp>
      <p:sp>
        <p:nvSpPr>
          <p:cNvPr id="28676" name="Rectangle 4"/>
          <p:cNvSpPr>
            <a:spLocks noGrp="1" noChangeArrowheads="1"/>
          </p:cNvSpPr>
          <p:nvPr>
            <p:ph type="ctrTitle"/>
          </p:nvPr>
        </p:nvSpPr>
        <p:spPr>
          <a:xfrm>
            <a:off x="1143000" y="3200400"/>
            <a:ext cx="6445250" cy="1066800"/>
          </a:xfrm>
          <a:ln w="12700"/>
        </p:spPr>
        <p:txBody>
          <a:bodyPr/>
          <a:lstStyle>
            <a:lvl1pPr>
              <a:lnSpc>
                <a:spcPct val="80000"/>
              </a:lnSpc>
              <a:defRPr sz="3600" b="1"/>
            </a:lvl1pPr>
          </a:lstStyle>
          <a:p>
            <a:r>
              <a:rPr lang="de-DE"/>
              <a:t>Mastertitelformat bearbeiten</a:t>
            </a:r>
          </a:p>
        </p:txBody>
      </p:sp>
      <p:sp>
        <p:nvSpPr>
          <p:cNvPr id="5" name="Rectangle 5"/>
          <p:cNvSpPr>
            <a:spLocks noGrp="1" noChangeArrowheads="1"/>
          </p:cNvSpPr>
          <p:nvPr>
            <p:ph type="ftr" sz="quarter" idx="10"/>
          </p:nvPr>
        </p:nvSpPr>
        <p:spPr>
          <a:xfrm>
            <a:off x="1143000" y="2144713"/>
            <a:ext cx="4716463" cy="476250"/>
          </a:xfrm>
        </p:spPr>
        <p:txBody>
          <a:bodyPr/>
          <a:lstStyle>
            <a:lvl1pPr>
              <a:defRPr sz="1800"/>
            </a:lvl1pPr>
          </a:lstStyle>
          <a:p>
            <a:pPr>
              <a:defRPr/>
            </a:pPr>
            <a:r>
              <a:rPr lang="de-DE"/>
              <a:t>Prof. Dr. Hartmut Ditton</a:t>
            </a:r>
            <a:endParaRPr lang="de-DE" sz="200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p:cNvSpPr>
            <a:spLocks noGrp="1" noChangeArrowheads="1"/>
          </p:cNvSpPr>
          <p:nvPr>
            <p:ph type="sldNum" sz="quarter" idx="10"/>
          </p:nvPr>
        </p:nvSpPr>
        <p:spPr>
          <a:ln/>
        </p:spPr>
        <p:txBody>
          <a:bodyPr/>
          <a:lstStyle>
            <a:lvl1pPr>
              <a:defRPr/>
            </a:lvl1pPr>
          </a:lstStyle>
          <a:p>
            <a:pPr>
              <a:defRPr/>
            </a:pPr>
            <a:r>
              <a:rPr lang="de-DE"/>
              <a:t># </a:t>
            </a:r>
            <a:fld id="{77DD3A2E-06F7-48FE-B0E9-951A1B100C2B}" type="slidenum">
              <a:rPr lang="de-DE"/>
              <a:pPr>
                <a:defRPr/>
              </a:pPr>
              <a:t>‹Nr.›</a:t>
            </a:fld>
            <a:endParaRPr lang="de-DE"/>
          </a:p>
        </p:txBody>
      </p:sp>
      <p:sp>
        <p:nvSpPr>
          <p:cNvPr id="5" name="Rectangle 4"/>
          <p:cNvSpPr>
            <a:spLocks noGrp="1" noChangeArrowheads="1"/>
          </p:cNvSpPr>
          <p:nvPr>
            <p:ph type="dt" sz="half" idx="11"/>
          </p:nvPr>
        </p:nvSpPr>
        <p:spPr>
          <a:ln/>
        </p:spPr>
        <p:txBody>
          <a:bodyPr/>
          <a:lstStyle>
            <a:lvl1pPr>
              <a:defRPr/>
            </a:lvl1pPr>
          </a:lstStyle>
          <a:p>
            <a:pPr>
              <a:defRPr/>
            </a:pPr>
            <a:endParaRPr lang="de-DE"/>
          </a:p>
        </p:txBody>
      </p:sp>
      <p:sp>
        <p:nvSpPr>
          <p:cNvPr id="6"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53250" y="657225"/>
            <a:ext cx="1962150" cy="5591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066800" y="657225"/>
            <a:ext cx="5734050" cy="55911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p:cNvSpPr>
            <a:spLocks noGrp="1" noChangeArrowheads="1"/>
          </p:cNvSpPr>
          <p:nvPr>
            <p:ph type="sldNum" sz="quarter" idx="10"/>
          </p:nvPr>
        </p:nvSpPr>
        <p:spPr>
          <a:ln/>
        </p:spPr>
        <p:txBody>
          <a:bodyPr/>
          <a:lstStyle>
            <a:lvl1pPr>
              <a:defRPr/>
            </a:lvl1pPr>
          </a:lstStyle>
          <a:p>
            <a:pPr>
              <a:defRPr/>
            </a:pPr>
            <a:r>
              <a:rPr lang="de-DE"/>
              <a:t># </a:t>
            </a:r>
            <a:fld id="{541A346C-4E3E-45F5-BA6B-7822244BE6CB}" type="slidenum">
              <a:rPr lang="de-DE"/>
              <a:pPr>
                <a:defRPr/>
              </a:pPr>
              <a:t>‹Nr.›</a:t>
            </a:fld>
            <a:endParaRPr lang="de-DE"/>
          </a:p>
        </p:txBody>
      </p:sp>
      <p:sp>
        <p:nvSpPr>
          <p:cNvPr id="5" name="Rectangle 4"/>
          <p:cNvSpPr>
            <a:spLocks noGrp="1" noChangeArrowheads="1"/>
          </p:cNvSpPr>
          <p:nvPr>
            <p:ph type="dt" sz="half" idx="11"/>
          </p:nvPr>
        </p:nvSpPr>
        <p:spPr>
          <a:ln/>
        </p:spPr>
        <p:txBody>
          <a:bodyPr/>
          <a:lstStyle>
            <a:lvl1pPr>
              <a:defRPr/>
            </a:lvl1pPr>
          </a:lstStyle>
          <a:p>
            <a:pPr>
              <a:defRPr/>
            </a:pPr>
            <a:endParaRPr lang="de-DE"/>
          </a:p>
        </p:txBody>
      </p:sp>
      <p:sp>
        <p:nvSpPr>
          <p:cNvPr id="6"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3"/>
          <p:cNvSpPr>
            <a:spLocks noGrp="1" noChangeArrowheads="1"/>
          </p:cNvSpPr>
          <p:nvPr>
            <p:ph type="sldNum" sz="quarter" idx="10"/>
          </p:nvPr>
        </p:nvSpPr>
        <p:spPr>
          <a:ln/>
        </p:spPr>
        <p:txBody>
          <a:bodyPr/>
          <a:lstStyle>
            <a:lvl1pPr>
              <a:defRPr/>
            </a:lvl1pPr>
          </a:lstStyle>
          <a:p>
            <a:pPr>
              <a:defRPr/>
            </a:pPr>
            <a:r>
              <a:rPr lang="de-DE"/>
              <a:t># </a:t>
            </a:r>
            <a:fld id="{8DFB2E42-0B32-45DD-B5CF-CAB200DD6412}" type="slidenum">
              <a:rPr lang="de-DE"/>
              <a:pPr>
                <a:defRPr/>
              </a:pPr>
              <a:t>‹Nr.›</a:t>
            </a:fld>
            <a:endParaRPr lang="de-DE"/>
          </a:p>
        </p:txBody>
      </p:sp>
      <p:sp>
        <p:nvSpPr>
          <p:cNvPr id="5" name="Rectangle 4"/>
          <p:cNvSpPr>
            <a:spLocks noGrp="1" noChangeArrowheads="1"/>
          </p:cNvSpPr>
          <p:nvPr>
            <p:ph type="dt" sz="half" idx="11"/>
          </p:nvPr>
        </p:nvSpPr>
        <p:spPr>
          <a:ln/>
        </p:spPr>
        <p:txBody>
          <a:bodyPr/>
          <a:lstStyle>
            <a:lvl1pPr>
              <a:defRPr/>
            </a:lvl1pPr>
          </a:lstStyle>
          <a:p>
            <a:pPr>
              <a:defRPr/>
            </a:pPr>
            <a:endParaRPr lang="de-DE"/>
          </a:p>
        </p:txBody>
      </p:sp>
      <p:sp>
        <p:nvSpPr>
          <p:cNvPr id="6"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p:cNvSpPr>
            <a:spLocks noGrp="1" noChangeArrowheads="1"/>
          </p:cNvSpPr>
          <p:nvPr>
            <p:ph type="sldNum" sz="quarter" idx="10"/>
          </p:nvPr>
        </p:nvSpPr>
        <p:spPr>
          <a:ln/>
        </p:spPr>
        <p:txBody>
          <a:bodyPr/>
          <a:lstStyle>
            <a:lvl1pPr>
              <a:defRPr/>
            </a:lvl1pPr>
          </a:lstStyle>
          <a:p>
            <a:pPr>
              <a:defRPr/>
            </a:pPr>
            <a:r>
              <a:rPr lang="de-DE"/>
              <a:t># </a:t>
            </a:r>
            <a:fld id="{0932F076-D58D-4680-8D74-A75BC0126AA7}" type="slidenum">
              <a:rPr lang="de-DE"/>
              <a:pPr>
                <a:defRPr/>
              </a:pPr>
              <a:t>‹Nr.›</a:t>
            </a:fld>
            <a:endParaRPr lang="de-DE"/>
          </a:p>
        </p:txBody>
      </p:sp>
      <p:sp>
        <p:nvSpPr>
          <p:cNvPr id="5" name="Rectangle 4"/>
          <p:cNvSpPr>
            <a:spLocks noGrp="1" noChangeArrowheads="1"/>
          </p:cNvSpPr>
          <p:nvPr>
            <p:ph type="dt" sz="half" idx="11"/>
          </p:nvPr>
        </p:nvSpPr>
        <p:spPr>
          <a:ln/>
        </p:spPr>
        <p:txBody>
          <a:bodyPr/>
          <a:lstStyle>
            <a:lvl1pPr>
              <a:defRPr/>
            </a:lvl1pPr>
          </a:lstStyle>
          <a:p>
            <a:pPr>
              <a:defRPr/>
            </a:pPr>
            <a:endParaRPr lang="de-DE"/>
          </a:p>
        </p:txBody>
      </p:sp>
      <p:sp>
        <p:nvSpPr>
          <p:cNvPr id="6"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3"/>
          <p:cNvSpPr>
            <a:spLocks noGrp="1" noChangeArrowheads="1"/>
          </p:cNvSpPr>
          <p:nvPr>
            <p:ph type="sldNum" sz="quarter" idx="10"/>
          </p:nvPr>
        </p:nvSpPr>
        <p:spPr>
          <a:ln/>
        </p:spPr>
        <p:txBody>
          <a:bodyPr/>
          <a:lstStyle>
            <a:lvl1pPr>
              <a:defRPr/>
            </a:lvl1pPr>
          </a:lstStyle>
          <a:p>
            <a:pPr>
              <a:defRPr/>
            </a:pPr>
            <a:r>
              <a:rPr lang="de-DE"/>
              <a:t># </a:t>
            </a:r>
            <a:fld id="{929CFCC1-FCC5-40B8-B829-32DE1E68F762}" type="slidenum">
              <a:rPr lang="de-DE"/>
              <a:pPr>
                <a:defRPr/>
              </a:pPr>
              <a:t>‹Nr.›</a:t>
            </a:fld>
            <a:endParaRPr lang="de-DE"/>
          </a:p>
        </p:txBody>
      </p:sp>
      <p:sp>
        <p:nvSpPr>
          <p:cNvPr id="5" name="Rectangle 4"/>
          <p:cNvSpPr>
            <a:spLocks noGrp="1" noChangeArrowheads="1"/>
          </p:cNvSpPr>
          <p:nvPr>
            <p:ph type="dt" sz="half" idx="11"/>
          </p:nvPr>
        </p:nvSpPr>
        <p:spPr>
          <a:ln/>
        </p:spPr>
        <p:txBody>
          <a:bodyPr/>
          <a:lstStyle>
            <a:lvl1pPr>
              <a:defRPr/>
            </a:lvl1pPr>
          </a:lstStyle>
          <a:p>
            <a:pPr>
              <a:defRPr/>
            </a:pPr>
            <a:endParaRPr lang="de-DE"/>
          </a:p>
        </p:txBody>
      </p:sp>
      <p:sp>
        <p:nvSpPr>
          <p:cNvPr id="6"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066800" y="1524000"/>
            <a:ext cx="38481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067300" y="1524000"/>
            <a:ext cx="38481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3"/>
          <p:cNvSpPr>
            <a:spLocks noGrp="1" noChangeArrowheads="1"/>
          </p:cNvSpPr>
          <p:nvPr>
            <p:ph type="sldNum" sz="quarter" idx="10"/>
          </p:nvPr>
        </p:nvSpPr>
        <p:spPr>
          <a:ln/>
        </p:spPr>
        <p:txBody>
          <a:bodyPr/>
          <a:lstStyle>
            <a:lvl1pPr>
              <a:defRPr/>
            </a:lvl1pPr>
          </a:lstStyle>
          <a:p>
            <a:pPr>
              <a:defRPr/>
            </a:pPr>
            <a:r>
              <a:rPr lang="de-DE"/>
              <a:t># </a:t>
            </a:r>
            <a:fld id="{47EE853D-0A0B-41BF-B984-C0F12F628340}" type="slidenum">
              <a:rPr lang="de-DE"/>
              <a:pPr>
                <a:defRPr/>
              </a:pPr>
              <a:t>‹Nr.›</a:t>
            </a:fld>
            <a:endParaRPr lang="de-DE"/>
          </a:p>
        </p:txBody>
      </p:sp>
      <p:sp>
        <p:nvSpPr>
          <p:cNvPr id="6" name="Rectangle 4"/>
          <p:cNvSpPr>
            <a:spLocks noGrp="1" noChangeArrowheads="1"/>
          </p:cNvSpPr>
          <p:nvPr>
            <p:ph type="dt" sz="half" idx="11"/>
          </p:nvPr>
        </p:nvSpPr>
        <p:spPr>
          <a:ln/>
        </p:spPr>
        <p:txBody>
          <a:bodyPr/>
          <a:lstStyle>
            <a:lvl1pPr>
              <a:defRPr/>
            </a:lvl1pPr>
          </a:lstStyle>
          <a:p>
            <a:pPr>
              <a:defRPr/>
            </a:pPr>
            <a:endParaRPr lang="de-DE"/>
          </a:p>
        </p:txBody>
      </p:sp>
      <p:sp>
        <p:nvSpPr>
          <p:cNvPr id="7"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3"/>
          <p:cNvSpPr>
            <a:spLocks noGrp="1" noChangeArrowheads="1"/>
          </p:cNvSpPr>
          <p:nvPr>
            <p:ph type="sldNum" sz="quarter" idx="10"/>
          </p:nvPr>
        </p:nvSpPr>
        <p:spPr>
          <a:ln/>
        </p:spPr>
        <p:txBody>
          <a:bodyPr/>
          <a:lstStyle>
            <a:lvl1pPr>
              <a:defRPr/>
            </a:lvl1pPr>
          </a:lstStyle>
          <a:p>
            <a:pPr>
              <a:defRPr/>
            </a:pPr>
            <a:r>
              <a:rPr lang="de-DE"/>
              <a:t># </a:t>
            </a:r>
            <a:fld id="{2651FD71-1B0C-4194-88B5-1250C55402FC}" type="slidenum">
              <a:rPr lang="de-DE"/>
              <a:pPr>
                <a:defRPr/>
              </a:pPr>
              <a:t>‹Nr.›</a:t>
            </a:fld>
            <a:endParaRPr lang="de-DE"/>
          </a:p>
        </p:txBody>
      </p:sp>
      <p:sp>
        <p:nvSpPr>
          <p:cNvPr id="8" name="Rectangle 4"/>
          <p:cNvSpPr>
            <a:spLocks noGrp="1" noChangeArrowheads="1"/>
          </p:cNvSpPr>
          <p:nvPr>
            <p:ph type="dt" sz="half" idx="11"/>
          </p:nvPr>
        </p:nvSpPr>
        <p:spPr>
          <a:ln/>
        </p:spPr>
        <p:txBody>
          <a:bodyPr/>
          <a:lstStyle>
            <a:lvl1pPr>
              <a:defRPr/>
            </a:lvl1pPr>
          </a:lstStyle>
          <a:p>
            <a:pPr>
              <a:defRPr/>
            </a:pPr>
            <a:endParaRPr lang="de-DE"/>
          </a:p>
        </p:txBody>
      </p:sp>
      <p:sp>
        <p:nvSpPr>
          <p:cNvPr id="9"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3"/>
          <p:cNvSpPr>
            <a:spLocks noGrp="1" noChangeArrowheads="1"/>
          </p:cNvSpPr>
          <p:nvPr>
            <p:ph type="sldNum" sz="quarter" idx="10"/>
          </p:nvPr>
        </p:nvSpPr>
        <p:spPr>
          <a:ln/>
        </p:spPr>
        <p:txBody>
          <a:bodyPr/>
          <a:lstStyle>
            <a:lvl1pPr>
              <a:defRPr/>
            </a:lvl1pPr>
          </a:lstStyle>
          <a:p>
            <a:pPr>
              <a:defRPr/>
            </a:pPr>
            <a:r>
              <a:rPr lang="de-DE"/>
              <a:t># </a:t>
            </a:r>
            <a:fld id="{55A0CE8F-63F1-484F-AC62-345AC17E47ED}" type="slidenum">
              <a:rPr lang="de-DE"/>
              <a:pPr>
                <a:defRPr/>
              </a:pPr>
              <a:t>‹Nr.›</a:t>
            </a:fld>
            <a:endParaRPr lang="de-DE"/>
          </a:p>
        </p:txBody>
      </p:sp>
      <p:sp>
        <p:nvSpPr>
          <p:cNvPr id="4" name="Rectangle 4"/>
          <p:cNvSpPr>
            <a:spLocks noGrp="1" noChangeArrowheads="1"/>
          </p:cNvSpPr>
          <p:nvPr>
            <p:ph type="dt" sz="half" idx="11"/>
          </p:nvPr>
        </p:nvSpPr>
        <p:spPr>
          <a:ln/>
        </p:spPr>
        <p:txBody>
          <a:bodyPr/>
          <a:lstStyle>
            <a:lvl1pPr>
              <a:defRPr/>
            </a:lvl1pPr>
          </a:lstStyle>
          <a:p>
            <a:pPr>
              <a:defRPr/>
            </a:pPr>
            <a:endParaRPr lang="de-DE"/>
          </a:p>
        </p:txBody>
      </p:sp>
      <p:sp>
        <p:nvSpPr>
          <p:cNvPr id="5"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r>
              <a:rPr lang="de-DE"/>
              <a:t># </a:t>
            </a:r>
            <a:fld id="{0248EEC7-215C-43C5-94D9-A27BEB9C25CA}" type="slidenum">
              <a:rPr lang="de-DE"/>
              <a:pPr>
                <a:defRPr/>
              </a:pPr>
              <a:t>‹Nr.›</a:t>
            </a:fld>
            <a:endParaRPr lang="de-DE"/>
          </a:p>
        </p:txBody>
      </p:sp>
      <p:sp>
        <p:nvSpPr>
          <p:cNvPr id="3" name="Rectangle 4"/>
          <p:cNvSpPr>
            <a:spLocks noGrp="1" noChangeArrowheads="1"/>
          </p:cNvSpPr>
          <p:nvPr>
            <p:ph type="dt" sz="half" idx="11"/>
          </p:nvPr>
        </p:nvSpPr>
        <p:spPr>
          <a:ln/>
        </p:spPr>
        <p:txBody>
          <a:bodyPr/>
          <a:lstStyle>
            <a:lvl1pPr>
              <a:defRPr/>
            </a:lvl1pPr>
          </a:lstStyle>
          <a:p>
            <a:pPr>
              <a:defRPr/>
            </a:pPr>
            <a:endParaRPr lang="de-DE"/>
          </a:p>
        </p:txBody>
      </p:sp>
      <p:sp>
        <p:nvSpPr>
          <p:cNvPr id="4"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3"/>
          <p:cNvSpPr>
            <a:spLocks noGrp="1" noChangeArrowheads="1"/>
          </p:cNvSpPr>
          <p:nvPr>
            <p:ph type="sldNum" sz="quarter" idx="10"/>
          </p:nvPr>
        </p:nvSpPr>
        <p:spPr>
          <a:ln/>
        </p:spPr>
        <p:txBody>
          <a:bodyPr/>
          <a:lstStyle>
            <a:lvl1pPr>
              <a:defRPr/>
            </a:lvl1pPr>
          </a:lstStyle>
          <a:p>
            <a:pPr>
              <a:defRPr/>
            </a:pPr>
            <a:r>
              <a:rPr lang="de-DE"/>
              <a:t># </a:t>
            </a:r>
            <a:fld id="{0ECB0F04-97F9-4B0C-AECE-76C8539CE4AD}" type="slidenum">
              <a:rPr lang="de-DE"/>
              <a:pPr>
                <a:defRPr/>
              </a:pPr>
              <a:t>‹Nr.›</a:t>
            </a:fld>
            <a:endParaRPr lang="de-DE"/>
          </a:p>
        </p:txBody>
      </p:sp>
      <p:sp>
        <p:nvSpPr>
          <p:cNvPr id="6" name="Rectangle 4"/>
          <p:cNvSpPr>
            <a:spLocks noGrp="1" noChangeArrowheads="1"/>
          </p:cNvSpPr>
          <p:nvPr>
            <p:ph type="dt" sz="half" idx="11"/>
          </p:nvPr>
        </p:nvSpPr>
        <p:spPr>
          <a:ln/>
        </p:spPr>
        <p:txBody>
          <a:bodyPr/>
          <a:lstStyle>
            <a:lvl1pPr>
              <a:defRPr/>
            </a:lvl1pPr>
          </a:lstStyle>
          <a:p>
            <a:pPr>
              <a:defRPr/>
            </a:pPr>
            <a:endParaRPr lang="de-DE"/>
          </a:p>
        </p:txBody>
      </p:sp>
      <p:sp>
        <p:nvSpPr>
          <p:cNvPr id="7"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3"/>
          <p:cNvSpPr>
            <a:spLocks noGrp="1" noChangeArrowheads="1"/>
          </p:cNvSpPr>
          <p:nvPr>
            <p:ph type="sldNum" sz="quarter" idx="10"/>
          </p:nvPr>
        </p:nvSpPr>
        <p:spPr>
          <a:ln/>
        </p:spPr>
        <p:txBody>
          <a:bodyPr/>
          <a:lstStyle>
            <a:lvl1pPr>
              <a:defRPr/>
            </a:lvl1pPr>
          </a:lstStyle>
          <a:p>
            <a:pPr>
              <a:defRPr/>
            </a:pPr>
            <a:r>
              <a:rPr lang="de-DE"/>
              <a:t># </a:t>
            </a:r>
            <a:fld id="{9324B492-B7D7-4219-A85C-BD062DC6E328}" type="slidenum">
              <a:rPr lang="de-DE"/>
              <a:pPr>
                <a:defRPr/>
              </a:pPr>
              <a:t>‹Nr.›</a:t>
            </a:fld>
            <a:endParaRPr lang="de-DE"/>
          </a:p>
        </p:txBody>
      </p:sp>
      <p:sp>
        <p:nvSpPr>
          <p:cNvPr id="6" name="Rectangle 4"/>
          <p:cNvSpPr>
            <a:spLocks noGrp="1" noChangeArrowheads="1"/>
          </p:cNvSpPr>
          <p:nvPr>
            <p:ph type="dt" sz="half" idx="11"/>
          </p:nvPr>
        </p:nvSpPr>
        <p:spPr>
          <a:ln/>
        </p:spPr>
        <p:txBody>
          <a:bodyPr/>
          <a:lstStyle>
            <a:lvl1pPr>
              <a:defRPr/>
            </a:lvl1pPr>
          </a:lstStyle>
          <a:p>
            <a:pPr>
              <a:defRPr/>
            </a:pPr>
            <a:endParaRPr lang="de-DE"/>
          </a:p>
        </p:txBody>
      </p:sp>
      <p:sp>
        <p:nvSpPr>
          <p:cNvPr id="7"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tandard"/>
          <p:cNvPicPr>
            <a:picLocks noChangeAspect="1" noChangeArrowheads="1"/>
          </p:cNvPicPr>
          <p:nvPr/>
        </p:nvPicPr>
        <p:blipFill>
          <a:blip r:embed="rId14"/>
          <a:srcRect/>
          <a:stretch>
            <a:fillRect/>
          </a:stretch>
        </p:blipFill>
        <p:spPr bwMode="auto">
          <a:xfrm>
            <a:off x="0" y="0"/>
            <a:ext cx="9144000" cy="6867525"/>
          </a:xfrm>
          <a:prstGeom prst="rect">
            <a:avLst/>
          </a:prstGeom>
          <a:noFill/>
          <a:ln w="9525">
            <a:noFill/>
            <a:miter lim="800000"/>
            <a:headEnd/>
            <a:tailEnd/>
          </a:ln>
        </p:spPr>
      </p:pic>
      <p:sp>
        <p:nvSpPr>
          <p:cNvPr id="27651" name="Rectangle 3"/>
          <p:cNvSpPr>
            <a:spLocks noGrp="1" noChangeArrowheads="1"/>
          </p:cNvSpPr>
          <p:nvPr>
            <p:ph type="sldNum" sz="quarter" idx="4"/>
          </p:nvPr>
        </p:nvSpPr>
        <p:spPr bwMode="auto">
          <a:xfrm>
            <a:off x="8245475" y="6477000"/>
            <a:ext cx="790575" cy="314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777777"/>
                </a:solidFill>
                <a:ea typeface="MS PGothic" pitchFamily="34" charset="-128"/>
              </a:defRPr>
            </a:lvl1pPr>
          </a:lstStyle>
          <a:p>
            <a:pPr>
              <a:defRPr/>
            </a:pPr>
            <a:r>
              <a:rPr lang="de-DE"/>
              <a:t># </a:t>
            </a:r>
            <a:fld id="{73200FBE-7C1C-4223-8288-8C76CF160B1B}" type="slidenum">
              <a:rPr lang="de-DE"/>
              <a:pPr>
                <a:defRPr/>
              </a:pPr>
              <a:t>‹Nr.›</a:t>
            </a:fld>
            <a:endParaRPr lang="de-DE"/>
          </a:p>
        </p:txBody>
      </p:sp>
      <p:sp>
        <p:nvSpPr>
          <p:cNvPr id="27652" name="Rectangle 4"/>
          <p:cNvSpPr>
            <a:spLocks noGrp="1" noChangeArrowheads="1"/>
          </p:cNvSpPr>
          <p:nvPr>
            <p:ph type="dt" sz="half" idx="2"/>
          </p:nvPr>
        </p:nvSpPr>
        <p:spPr bwMode="auto">
          <a:xfrm>
            <a:off x="5976938" y="6477000"/>
            <a:ext cx="208756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777777"/>
                </a:solidFill>
                <a:ea typeface="MS PGothic" pitchFamily="34" charset="-128"/>
              </a:defRPr>
            </a:lvl1pPr>
          </a:lstStyle>
          <a:p>
            <a:pPr>
              <a:defRPr/>
            </a:pPr>
            <a:endParaRPr lang="de-DE"/>
          </a:p>
        </p:txBody>
      </p:sp>
      <p:sp>
        <p:nvSpPr>
          <p:cNvPr id="1029" name="Rectangle 5"/>
          <p:cNvSpPr>
            <a:spLocks noGrp="1" noChangeArrowheads="1"/>
          </p:cNvSpPr>
          <p:nvPr>
            <p:ph type="body" idx="1"/>
          </p:nvPr>
        </p:nvSpPr>
        <p:spPr bwMode="auto">
          <a:xfrm>
            <a:off x="1066800" y="1524000"/>
            <a:ext cx="7848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7654" name="Rectangle 6"/>
          <p:cNvSpPr>
            <a:spLocks noGrp="1" noChangeArrowheads="1"/>
          </p:cNvSpPr>
          <p:nvPr>
            <p:ph type="ftr" sz="quarter" idx="3"/>
          </p:nvPr>
        </p:nvSpPr>
        <p:spPr bwMode="auto">
          <a:xfrm>
            <a:off x="381000" y="6491288"/>
            <a:ext cx="5414963" cy="36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777777"/>
                </a:solidFill>
                <a:ea typeface="MS PGothic" pitchFamily="34" charset="-128"/>
              </a:defRPr>
            </a:lvl1pPr>
          </a:lstStyle>
          <a:p>
            <a:pPr>
              <a:defRPr/>
            </a:pPr>
            <a:r>
              <a:rPr lang="de-DE"/>
              <a:t>Prof. Dr. Hartmut Ditton</a:t>
            </a:r>
          </a:p>
        </p:txBody>
      </p:sp>
      <p:sp>
        <p:nvSpPr>
          <p:cNvPr id="1031" name="Rectangle 7"/>
          <p:cNvSpPr>
            <a:spLocks noGrp="1" noChangeArrowheads="1"/>
          </p:cNvSpPr>
          <p:nvPr>
            <p:ph type="title"/>
          </p:nvPr>
        </p:nvSpPr>
        <p:spPr bwMode="auto">
          <a:xfrm>
            <a:off x="2078038" y="657225"/>
            <a:ext cx="3941762"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Mastertitelformat bearbeiten</a:t>
            </a:r>
          </a:p>
        </p:txBody>
      </p:sp>
    </p:spTree>
  </p:cSld>
  <p:clrMap bg1="lt1" tx1="dk1" bg2="lt2" tx2="dk2" accent1="accent1" accent2="accent2" accent3="accent3" accent4="accent4" accent5="accent5" accent6="accent6" hlink="hlink" folHlink="folHlink"/>
  <p:sldLayoutIdLst>
    <p:sldLayoutId id="2147483806"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ransition spd="med">
    <p:fade/>
  </p:transition>
  <p:hf hdr="0" dt="0"/>
  <p:txStyles>
    <p:titleStyle>
      <a:lvl1pPr algn="l" rtl="0" eaLnBrk="0" fontAlgn="base" hangingPunct="0">
        <a:spcBef>
          <a:spcPct val="0"/>
        </a:spcBef>
        <a:spcAft>
          <a:spcPct val="0"/>
        </a:spcAft>
        <a:defRPr sz="1600">
          <a:solidFill>
            <a:srgbClr val="006C30"/>
          </a:solidFill>
          <a:latin typeface="+mj-lt"/>
          <a:ea typeface="+mj-ea"/>
          <a:cs typeface="+mj-cs"/>
        </a:defRPr>
      </a:lvl1pPr>
      <a:lvl2pPr algn="l" rtl="0" eaLnBrk="0" fontAlgn="base" hangingPunct="0">
        <a:spcBef>
          <a:spcPct val="0"/>
        </a:spcBef>
        <a:spcAft>
          <a:spcPct val="0"/>
        </a:spcAft>
        <a:defRPr sz="1600">
          <a:solidFill>
            <a:srgbClr val="006C30"/>
          </a:solidFill>
          <a:latin typeface="LMU CompatilFact" pitchFamily="2" charset="0"/>
        </a:defRPr>
      </a:lvl2pPr>
      <a:lvl3pPr algn="l" rtl="0" eaLnBrk="0" fontAlgn="base" hangingPunct="0">
        <a:spcBef>
          <a:spcPct val="0"/>
        </a:spcBef>
        <a:spcAft>
          <a:spcPct val="0"/>
        </a:spcAft>
        <a:defRPr sz="1600">
          <a:solidFill>
            <a:srgbClr val="006C30"/>
          </a:solidFill>
          <a:latin typeface="LMU CompatilFact" pitchFamily="2" charset="0"/>
        </a:defRPr>
      </a:lvl3pPr>
      <a:lvl4pPr algn="l" rtl="0" eaLnBrk="0" fontAlgn="base" hangingPunct="0">
        <a:spcBef>
          <a:spcPct val="0"/>
        </a:spcBef>
        <a:spcAft>
          <a:spcPct val="0"/>
        </a:spcAft>
        <a:defRPr sz="1600">
          <a:solidFill>
            <a:srgbClr val="006C30"/>
          </a:solidFill>
          <a:latin typeface="LMU CompatilFact" pitchFamily="2" charset="0"/>
        </a:defRPr>
      </a:lvl4pPr>
      <a:lvl5pPr algn="l" rtl="0" eaLnBrk="0" fontAlgn="base" hangingPunct="0">
        <a:spcBef>
          <a:spcPct val="0"/>
        </a:spcBef>
        <a:spcAft>
          <a:spcPct val="0"/>
        </a:spcAft>
        <a:defRPr sz="1600">
          <a:solidFill>
            <a:srgbClr val="006C30"/>
          </a:solidFill>
          <a:latin typeface="LMU CompatilFact" pitchFamily="2" charset="0"/>
        </a:defRPr>
      </a:lvl5pPr>
      <a:lvl6pPr marL="457200" algn="l" rtl="0" fontAlgn="base">
        <a:spcBef>
          <a:spcPct val="0"/>
        </a:spcBef>
        <a:spcAft>
          <a:spcPct val="0"/>
        </a:spcAft>
        <a:defRPr sz="1600">
          <a:solidFill>
            <a:srgbClr val="006C30"/>
          </a:solidFill>
          <a:latin typeface="LMU CompatilFact" pitchFamily="2" charset="0"/>
        </a:defRPr>
      </a:lvl6pPr>
      <a:lvl7pPr marL="914400" algn="l" rtl="0" fontAlgn="base">
        <a:spcBef>
          <a:spcPct val="0"/>
        </a:spcBef>
        <a:spcAft>
          <a:spcPct val="0"/>
        </a:spcAft>
        <a:defRPr sz="1600">
          <a:solidFill>
            <a:srgbClr val="006C30"/>
          </a:solidFill>
          <a:latin typeface="LMU CompatilFact" pitchFamily="2" charset="0"/>
        </a:defRPr>
      </a:lvl7pPr>
      <a:lvl8pPr marL="1371600" algn="l" rtl="0" fontAlgn="base">
        <a:spcBef>
          <a:spcPct val="0"/>
        </a:spcBef>
        <a:spcAft>
          <a:spcPct val="0"/>
        </a:spcAft>
        <a:defRPr sz="1600">
          <a:solidFill>
            <a:srgbClr val="006C30"/>
          </a:solidFill>
          <a:latin typeface="LMU CompatilFact" pitchFamily="2" charset="0"/>
        </a:defRPr>
      </a:lvl8pPr>
      <a:lvl9pPr marL="1828800" algn="l" rtl="0" fontAlgn="base">
        <a:spcBef>
          <a:spcPct val="0"/>
        </a:spcBef>
        <a:spcAft>
          <a:spcPct val="0"/>
        </a:spcAft>
        <a:defRPr sz="1600">
          <a:solidFill>
            <a:srgbClr val="006C30"/>
          </a:solidFill>
          <a:latin typeface="LMU CompatilFact" pitchFamily="2" charset="0"/>
        </a:defRPr>
      </a:lvl9pPr>
    </p:titleStyle>
    <p:bodyStyle>
      <a:lvl1pPr marL="342900" indent="-342900" algn="l" rtl="0" eaLnBrk="0" fontAlgn="base" hangingPunct="0">
        <a:spcBef>
          <a:spcPct val="20000"/>
        </a:spcBef>
        <a:spcAft>
          <a:spcPct val="0"/>
        </a:spcAft>
        <a:buClr>
          <a:srgbClr val="009900"/>
        </a:buClr>
        <a:buFont typeface="Wingdings" pitchFamily="2" charset="2"/>
        <a:buChar char="•"/>
        <a:defRPr sz="2400">
          <a:solidFill>
            <a:srgbClr val="006C30"/>
          </a:solidFill>
          <a:latin typeface="+mn-lt"/>
          <a:ea typeface="+mn-ea"/>
          <a:cs typeface="+mn-cs"/>
        </a:defRPr>
      </a:lvl1pPr>
      <a:lvl2pPr marL="742950" indent="-285750" algn="l" rtl="0" eaLnBrk="0" fontAlgn="base" hangingPunct="0">
        <a:lnSpc>
          <a:spcPct val="140000"/>
        </a:lnSpc>
        <a:spcBef>
          <a:spcPct val="20000"/>
        </a:spcBef>
        <a:spcAft>
          <a:spcPct val="0"/>
        </a:spcAft>
        <a:buClr>
          <a:srgbClr val="006600"/>
        </a:buClr>
        <a:buFont typeface="Times" pitchFamily="18" charset="0"/>
        <a:buChar char="•"/>
        <a:defRPr sz="1600">
          <a:solidFill>
            <a:srgbClr val="006C30"/>
          </a:solidFill>
          <a:latin typeface="+mn-lt"/>
        </a:defRPr>
      </a:lvl2pPr>
      <a:lvl3pPr marL="1143000" indent="-228600" algn="l" rtl="0" eaLnBrk="0" fontAlgn="base" hangingPunct="0">
        <a:spcBef>
          <a:spcPct val="20000"/>
        </a:spcBef>
        <a:spcAft>
          <a:spcPct val="0"/>
        </a:spcAft>
        <a:buClr>
          <a:srgbClr val="006600"/>
        </a:buClr>
        <a:buFont typeface="LMU CompatilFact" pitchFamily="2" charset="0"/>
        <a:buChar char="–"/>
        <a:defRPr sz="1600">
          <a:solidFill>
            <a:srgbClr val="006C30"/>
          </a:solidFill>
          <a:latin typeface="+mn-lt"/>
        </a:defRPr>
      </a:lvl3pPr>
      <a:lvl4pPr marL="1562100" indent="-228600" algn="l" rtl="0" eaLnBrk="0" fontAlgn="base" hangingPunct="0">
        <a:spcBef>
          <a:spcPct val="20000"/>
        </a:spcBef>
        <a:spcAft>
          <a:spcPct val="0"/>
        </a:spcAft>
        <a:buClr>
          <a:srgbClr val="006600"/>
        </a:buClr>
        <a:buChar char="-"/>
        <a:defRPr sz="1600">
          <a:solidFill>
            <a:srgbClr val="006C30"/>
          </a:solidFill>
          <a:latin typeface="+mn-lt"/>
        </a:defRPr>
      </a:lvl4pPr>
      <a:lvl5pPr marL="1981200" indent="-228600" algn="l" rtl="0" eaLnBrk="0" fontAlgn="base" hangingPunct="0">
        <a:spcBef>
          <a:spcPct val="20000"/>
        </a:spcBef>
        <a:spcAft>
          <a:spcPct val="0"/>
        </a:spcAft>
        <a:buChar char="»"/>
        <a:defRPr sz="1600">
          <a:solidFill>
            <a:srgbClr val="006C30"/>
          </a:solidFill>
          <a:latin typeface="+mn-lt"/>
        </a:defRPr>
      </a:lvl5pPr>
      <a:lvl6pPr marL="2438400" indent="-228600" algn="l" rtl="0" fontAlgn="base">
        <a:spcBef>
          <a:spcPct val="20000"/>
        </a:spcBef>
        <a:spcAft>
          <a:spcPct val="0"/>
        </a:spcAft>
        <a:defRPr sz="1600">
          <a:solidFill>
            <a:srgbClr val="006C30"/>
          </a:solidFill>
          <a:latin typeface="+mn-lt"/>
        </a:defRPr>
      </a:lvl6pPr>
      <a:lvl7pPr marL="2895600" indent="-228600" algn="l" rtl="0" fontAlgn="base">
        <a:spcBef>
          <a:spcPct val="20000"/>
        </a:spcBef>
        <a:spcAft>
          <a:spcPct val="0"/>
        </a:spcAft>
        <a:defRPr sz="1600">
          <a:solidFill>
            <a:srgbClr val="006C30"/>
          </a:solidFill>
          <a:latin typeface="+mn-lt"/>
        </a:defRPr>
      </a:lvl7pPr>
      <a:lvl8pPr marL="3352800" indent="-228600" algn="l" rtl="0" fontAlgn="base">
        <a:spcBef>
          <a:spcPct val="20000"/>
        </a:spcBef>
        <a:spcAft>
          <a:spcPct val="0"/>
        </a:spcAft>
        <a:defRPr sz="1600">
          <a:solidFill>
            <a:srgbClr val="006C30"/>
          </a:solidFill>
          <a:latin typeface="+mn-lt"/>
        </a:defRPr>
      </a:lvl8pPr>
      <a:lvl9pPr marL="3810000" indent="-228600" algn="l" rtl="0" fontAlgn="base">
        <a:spcBef>
          <a:spcPct val="20000"/>
        </a:spcBef>
        <a:spcAft>
          <a:spcPct val="0"/>
        </a:spcAft>
        <a:defRPr sz="1600">
          <a:solidFill>
            <a:srgbClr val="006C3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creativecommons.org/licenses/by-nc-sa/4.0/deed.de"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ftr" sz="quarter" idx="10"/>
          </p:nvPr>
        </p:nvSpPr>
        <p:spPr>
          <a:noFill/>
        </p:spPr>
        <p:txBody>
          <a:bodyPr/>
          <a:lstStyle/>
          <a:p>
            <a:r>
              <a:rPr lang="de-DE">
                <a:ea typeface="ＭＳ Ｐゴシック" pitchFamily="-12" charset="-128"/>
              </a:rPr>
              <a:t>Prof. Dr. Hartmut Ditton</a:t>
            </a:r>
            <a:endParaRPr lang="de-DE" sz="2000">
              <a:ea typeface="ＭＳ Ｐゴシック" pitchFamily="-12" charset="-128"/>
            </a:endParaRPr>
          </a:p>
        </p:txBody>
      </p:sp>
      <p:pic>
        <p:nvPicPr>
          <p:cNvPr id="3075" name="Picture 23" descr="start"/>
          <p:cNvPicPr>
            <a:picLocks noChangeAspect="1" noChangeArrowheads="1"/>
          </p:cNvPicPr>
          <p:nvPr/>
        </p:nvPicPr>
        <p:blipFill>
          <a:blip r:embed="rId3"/>
          <a:srcRect/>
          <a:stretch>
            <a:fillRect/>
          </a:stretch>
        </p:blipFill>
        <p:spPr bwMode="auto">
          <a:xfrm>
            <a:off x="0" y="0"/>
            <a:ext cx="9144000" cy="6869113"/>
          </a:xfrm>
          <a:prstGeom prst="rect">
            <a:avLst/>
          </a:prstGeom>
          <a:noFill/>
          <a:ln w="9525">
            <a:noFill/>
            <a:miter lim="800000"/>
            <a:headEnd/>
            <a:tailEnd/>
          </a:ln>
        </p:spPr>
      </p:pic>
      <p:sp>
        <p:nvSpPr>
          <p:cNvPr id="3076" name="Text Box 20"/>
          <p:cNvSpPr txBox="1">
            <a:spLocks noChangeArrowheads="1"/>
          </p:cNvSpPr>
          <p:nvPr/>
        </p:nvSpPr>
        <p:spPr bwMode="auto">
          <a:xfrm>
            <a:off x="1116013" y="1844675"/>
            <a:ext cx="7056437" cy="584775"/>
          </a:xfrm>
          <a:prstGeom prst="rect">
            <a:avLst/>
          </a:prstGeom>
          <a:noFill/>
          <a:ln w="9525">
            <a:noFill/>
            <a:miter lim="800000"/>
            <a:headEnd/>
            <a:tailEnd/>
          </a:ln>
        </p:spPr>
        <p:txBody>
          <a:bodyPr>
            <a:spAutoFit/>
          </a:bodyPr>
          <a:lstStyle/>
          <a:p>
            <a:r>
              <a:rPr lang="de-DE" sz="3200" b="1" dirty="0">
                <a:solidFill>
                  <a:srgbClr val="006C31"/>
                </a:solidFill>
                <a:latin typeface="Arial" charset="0"/>
                <a:cs typeface="Arial" charset="0"/>
              </a:rPr>
              <a:t>Lernen im </a:t>
            </a:r>
            <a:r>
              <a:rPr lang="de-DE" sz="3200" b="1" dirty="0" err="1">
                <a:solidFill>
                  <a:srgbClr val="006C31"/>
                </a:solidFill>
                <a:latin typeface="Arial" charset="0"/>
                <a:cs typeface="Arial" charset="0"/>
              </a:rPr>
              <a:t>Connected</a:t>
            </a:r>
            <a:r>
              <a:rPr lang="de-DE" sz="3200" b="1" dirty="0">
                <a:solidFill>
                  <a:srgbClr val="006C31"/>
                </a:solidFill>
                <a:latin typeface="Arial" charset="0"/>
                <a:cs typeface="Arial" charset="0"/>
              </a:rPr>
              <a:t> Learning</a:t>
            </a:r>
            <a:endParaRPr lang="de-DE" sz="3200" dirty="0">
              <a:solidFill>
                <a:srgbClr val="006C31"/>
              </a:solidFill>
              <a:latin typeface="Arial" charset="0"/>
              <a:cs typeface="Arial" charset="0"/>
            </a:endParaRPr>
          </a:p>
        </p:txBody>
      </p:sp>
      <p:pic>
        <p:nvPicPr>
          <p:cNvPr id="5" name="Grafik 4" descr="Ein Bild, das Text, Schild enthält.&#10;&#10;Automatisch generierte Beschreibung">
            <a:extLst>
              <a:ext uri="{FF2B5EF4-FFF2-40B4-BE49-F238E27FC236}">
                <a16:creationId xmlns:a16="http://schemas.microsoft.com/office/drawing/2014/main" id="{C2C500AA-834E-466A-8D7E-BA4EFA7EF6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4662336"/>
            <a:ext cx="2533650" cy="523875"/>
          </a:xfrm>
          <a:prstGeom prst="rect">
            <a:avLst/>
          </a:prstGeom>
        </p:spPr>
      </p:pic>
      <p:sp>
        <p:nvSpPr>
          <p:cNvPr id="6" name="Textfeld 5">
            <a:extLst>
              <a:ext uri="{FF2B5EF4-FFF2-40B4-BE49-F238E27FC236}">
                <a16:creationId xmlns:a16="http://schemas.microsoft.com/office/drawing/2014/main" id="{592AADF2-3B33-4395-89CF-5778F39E26CF}"/>
              </a:ext>
            </a:extLst>
          </p:cNvPr>
          <p:cNvSpPr txBox="1"/>
          <p:nvPr/>
        </p:nvSpPr>
        <p:spPr>
          <a:xfrm>
            <a:off x="7577" y="5301208"/>
            <a:ext cx="4636654" cy="938719"/>
          </a:xfrm>
          <a:prstGeom prst="rect">
            <a:avLst/>
          </a:prstGeom>
          <a:noFill/>
        </p:spPr>
        <p:txBody>
          <a:bodyPr wrap="square">
            <a:spAutoFit/>
          </a:bodyPr>
          <a:lstStyle/>
          <a:p>
            <a:r>
              <a:rPr lang="de-DE" sz="1100" dirty="0">
                <a:effectLst/>
                <a:latin typeface="Arial" panose="020B0604020202020204" pitchFamily="34" charset="0"/>
              </a:rPr>
              <a:t>Die Unterstützung der Europäischen Kommission für die Erstellung dieser Veröffentlichung stellt keine Billigung des Inhalts dar, welcher nur die Ansichten der Verfasser wiedergibt, und die Kommission kann nicht </a:t>
            </a:r>
            <a:br>
              <a:rPr lang="de-DE" sz="1100" dirty="0"/>
            </a:br>
            <a:r>
              <a:rPr lang="de-DE" sz="1100" dirty="0">
                <a:effectLst/>
                <a:latin typeface="Arial" panose="020B0604020202020204" pitchFamily="34" charset="0"/>
              </a:rPr>
              <a:t>für eine etwaige Verwendung der darin enthaltenen Informationen haftbar gemacht werden. </a:t>
            </a:r>
            <a:endParaRPr lang="de-DE" sz="1100" dirty="0"/>
          </a:p>
        </p:txBody>
      </p:sp>
      <p:pic>
        <p:nvPicPr>
          <p:cNvPr id="7" name="Picture 12">
            <a:extLst>
              <a:ext uri="{FF2B5EF4-FFF2-40B4-BE49-F238E27FC236}">
                <a16:creationId xmlns:a16="http://schemas.microsoft.com/office/drawing/2014/main" id="{C0D86BD5-466C-48E2-850A-5F720D2045C1}"/>
              </a:ext>
            </a:extLst>
          </p:cNvPr>
          <p:cNvPicPr/>
          <p:nvPr/>
        </p:nvPicPr>
        <p:blipFill>
          <a:blip r:embed="rId5"/>
          <a:stretch>
            <a:fillRect/>
          </a:stretch>
        </p:blipFill>
        <p:spPr>
          <a:xfrm>
            <a:off x="4932040" y="4113957"/>
            <a:ext cx="1428750" cy="499745"/>
          </a:xfrm>
          <a:prstGeom prst="rect">
            <a:avLst/>
          </a:prstGeom>
        </p:spPr>
      </p:pic>
      <p:sp>
        <p:nvSpPr>
          <p:cNvPr id="8" name="Rectangle 1">
            <a:extLst>
              <a:ext uri="{FF2B5EF4-FFF2-40B4-BE49-F238E27FC236}">
                <a16:creationId xmlns:a16="http://schemas.microsoft.com/office/drawing/2014/main" id="{A8B1003B-646E-41C8-B8D9-FE7697EB1DB2}"/>
              </a:ext>
            </a:extLst>
          </p:cNvPr>
          <p:cNvSpPr>
            <a:spLocks noChangeArrowheads="1"/>
          </p:cNvSpPr>
          <p:nvPr/>
        </p:nvSpPr>
        <p:spPr bwMode="auto">
          <a:xfrm>
            <a:off x="4824536" y="4732536"/>
            <a:ext cx="421196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de-DE" altLang="de-DE"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Sie dürfen das Material für nicht-kommerzielle Zwecke in jedwedem Format oder Medium vervielfältigen und weiterverbreiten, </a:t>
            </a:r>
            <a:r>
              <a:rPr kumimoji="0" lang="de-DE" altLang="de-DE" sz="11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remixen</a:t>
            </a:r>
            <a:r>
              <a:rPr kumimoji="0" lang="de-DE" altLang="de-DE"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verändern und darauf aufbauen. </a:t>
            </a:r>
            <a:r>
              <a:rPr lang="de-DE" sz="1100" dirty="0">
                <a:latin typeface="Arial" panose="020B0604020202020204" pitchFamily="34" charset="0"/>
                <a:cs typeface="Arial" panose="020B0604020202020204" pitchFamily="34" charset="0"/>
              </a:rPr>
              <a:t>Unter der Bedingung, dass Sie </a:t>
            </a:r>
            <a:r>
              <a:rPr lang="de-DE" sz="1100"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angemessene Urheber- und Rechteangaben machen</a:t>
            </a:r>
            <a:r>
              <a:rPr lang="de-DE" sz="1100" dirty="0">
                <a:latin typeface="Arial" panose="020B0604020202020204" pitchFamily="34" charset="0"/>
                <a:cs typeface="Arial" panose="020B0604020202020204" pitchFamily="34" charset="0"/>
              </a:rPr>
              <a:t>, einen Link zur Lizenz beifügen und angeben, ob </a:t>
            </a:r>
            <a:r>
              <a:rPr lang="de-DE" sz="1100"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Änderungen vorgenommen</a:t>
            </a:r>
            <a:r>
              <a:rPr lang="de-DE" sz="1100" dirty="0">
                <a:latin typeface="Arial" panose="020B0604020202020204" pitchFamily="34" charset="0"/>
                <a:cs typeface="Arial" panose="020B0604020202020204" pitchFamily="34" charset="0"/>
              </a:rPr>
              <a:t> wurden. Wenn Sie das Material </a:t>
            </a:r>
            <a:r>
              <a:rPr lang="de-DE" sz="1100" dirty="0" err="1">
                <a:latin typeface="Arial" panose="020B0604020202020204" pitchFamily="34" charset="0"/>
                <a:cs typeface="Arial" panose="020B0604020202020204" pitchFamily="34" charset="0"/>
              </a:rPr>
              <a:t>remixen</a:t>
            </a:r>
            <a:r>
              <a:rPr lang="de-DE" sz="1100" dirty="0">
                <a:latin typeface="Arial" panose="020B0604020202020204" pitchFamily="34" charset="0"/>
                <a:cs typeface="Arial" panose="020B0604020202020204" pitchFamily="34" charset="0"/>
              </a:rPr>
              <a:t>, verändern oder anderweitig direkt darauf aufbauen, dürfen Sie Ihre Beiträge nur unter </a:t>
            </a:r>
            <a:r>
              <a:rPr lang="de-DE" sz="1100"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derselben Lizenz</a:t>
            </a:r>
            <a:r>
              <a:rPr lang="de-DE" sz="1100" dirty="0">
                <a:latin typeface="Arial" panose="020B0604020202020204" pitchFamily="34" charset="0"/>
                <a:cs typeface="Arial" panose="020B0604020202020204" pitchFamily="34" charset="0"/>
              </a:rPr>
              <a:t> wie das Original verbreiten.</a:t>
            </a:r>
            <a:endParaRPr lang="de-DE" altLang="de-DE" sz="1100" dirty="0">
              <a:latin typeface="Arial" panose="020B0604020202020204" pitchFamily="34" charset="0"/>
              <a:cs typeface="Arial" panose="020B0604020202020204" pitchFamily="34" charset="0"/>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nummernplatzhalter 3"/>
          <p:cNvSpPr>
            <a:spLocks noGrp="1"/>
          </p:cNvSpPr>
          <p:nvPr>
            <p:ph type="sldNum" sz="quarter" idx="10"/>
          </p:nvPr>
        </p:nvSpPr>
        <p:spPr>
          <a:noFill/>
        </p:spPr>
        <p:txBody>
          <a:bodyPr/>
          <a:lstStyle/>
          <a:p>
            <a:r>
              <a:rPr lang="de-DE">
                <a:latin typeface="Arial" charset="0"/>
                <a:ea typeface="ＭＳ Ｐゴシック" pitchFamily="-12" charset="-128"/>
                <a:cs typeface="Arial" charset="0"/>
              </a:rPr>
              <a:t># </a:t>
            </a:r>
            <a:fld id="{81F6690D-F45A-4104-9CE1-7B2EEFADC41F}" type="slidenum">
              <a:rPr lang="de-DE" smtClean="0">
                <a:latin typeface="Arial" charset="0"/>
                <a:ea typeface="ＭＳ Ｐゴシック" pitchFamily="-12" charset="-128"/>
                <a:cs typeface="Arial" charset="0"/>
              </a:rPr>
              <a:pPr/>
              <a:t>2</a:t>
            </a:fld>
            <a:endParaRPr lang="de-DE">
              <a:latin typeface="Arial" charset="0"/>
              <a:ea typeface="ＭＳ Ｐゴシック" pitchFamily="-12" charset="-128"/>
              <a:cs typeface="Arial" charset="0"/>
            </a:endParaRPr>
          </a:p>
        </p:txBody>
      </p:sp>
      <p:sp>
        <p:nvSpPr>
          <p:cNvPr id="4099" name="Fußzeilenplatzhalter 5"/>
          <p:cNvSpPr>
            <a:spLocks noGrp="1"/>
          </p:cNvSpPr>
          <p:nvPr>
            <p:ph type="ftr" sz="quarter" idx="12"/>
          </p:nvPr>
        </p:nvSpPr>
        <p:spPr>
          <a:noFill/>
        </p:spPr>
        <p:txBody>
          <a:bodyPr/>
          <a:lstStyle/>
          <a:p>
            <a:r>
              <a:rPr lang="de-DE">
                <a:latin typeface="Arial" charset="0"/>
                <a:ea typeface="ＭＳ Ｐゴシック" pitchFamily="-12" charset="-128"/>
                <a:cs typeface="Arial" charset="0"/>
              </a:rPr>
              <a:t>Prof. Dr. Thomas Eckert</a:t>
            </a:r>
          </a:p>
        </p:txBody>
      </p:sp>
      <p:sp>
        <p:nvSpPr>
          <p:cNvPr id="4100" name="Rectangle 2"/>
          <p:cNvSpPr>
            <a:spLocks noGrp="1" noChangeArrowheads="1"/>
          </p:cNvSpPr>
          <p:nvPr>
            <p:ph type="title"/>
          </p:nvPr>
        </p:nvSpPr>
        <p:spPr/>
        <p:txBody>
          <a:bodyPr/>
          <a:lstStyle/>
          <a:p>
            <a:pPr algn="ctr" eaLnBrk="1" hangingPunct="1"/>
            <a:r>
              <a:rPr lang="de-DE" sz="1800" dirty="0">
                <a:latin typeface="Arial" charset="0"/>
                <a:cs typeface="Arial" charset="0"/>
              </a:rPr>
              <a:t>Informelles  und formales Lernen</a:t>
            </a:r>
          </a:p>
        </p:txBody>
      </p:sp>
      <p:sp>
        <p:nvSpPr>
          <p:cNvPr id="4124" name="Line 239"/>
          <p:cNvSpPr>
            <a:spLocks noChangeShapeType="1"/>
          </p:cNvSpPr>
          <p:nvPr/>
        </p:nvSpPr>
        <p:spPr bwMode="auto">
          <a:xfrm>
            <a:off x="6948488" y="2205038"/>
            <a:ext cx="0" cy="0"/>
          </a:xfrm>
          <a:prstGeom prst="line">
            <a:avLst/>
          </a:prstGeom>
          <a:noFill/>
          <a:ln w="9525">
            <a:noFill/>
            <a:round/>
            <a:headEnd/>
            <a:tailEnd/>
          </a:ln>
        </p:spPr>
        <p:txBody>
          <a:bodyPr/>
          <a:lstStyle/>
          <a:p>
            <a:endParaRPr lang="de-DE"/>
          </a:p>
        </p:txBody>
      </p:sp>
      <p:pic>
        <p:nvPicPr>
          <p:cNvPr id="8" name="Picture 2" descr="standard"/>
          <p:cNvPicPr>
            <a:picLocks noChangeAspect="1" noChangeArrowheads="1"/>
          </p:cNvPicPr>
          <p:nvPr/>
        </p:nvPicPr>
        <p:blipFill>
          <a:blip r:embed="rId2" cstate="print"/>
          <a:srcRect/>
          <a:stretch>
            <a:fillRect/>
          </a:stretch>
        </p:blipFill>
        <p:spPr bwMode="auto">
          <a:xfrm>
            <a:off x="0" y="0"/>
            <a:ext cx="9144000" cy="6867525"/>
          </a:xfrm>
          <a:prstGeom prst="rect">
            <a:avLst/>
          </a:prstGeom>
          <a:noFill/>
          <a:ln w="9525">
            <a:noFill/>
            <a:miter lim="800000"/>
            <a:headEnd/>
            <a:tailEnd/>
          </a:ln>
        </p:spPr>
      </p:pic>
      <p:sp>
        <p:nvSpPr>
          <p:cNvPr id="12" name="Text Box 3"/>
          <p:cNvSpPr txBox="1">
            <a:spLocks noChangeArrowheads="1"/>
          </p:cNvSpPr>
          <p:nvPr/>
        </p:nvSpPr>
        <p:spPr bwMode="auto">
          <a:xfrm>
            <a:off x="2209800" y="304800"/>
            <a:ext cx="3581400" cy="338554"/>
          </a:xfrm>
          <a:prstGeom prst="rect">
            <a:avLst/>
          </a:prstGeom>
          <a:noFill/>
          <a:ln w="9525">
            <a:noFill/>
            <a:miter lim="800000"/>
            <a:headEnd/>
            <a:tailEnd/>
          </a:ln>
        </p:spPr>
        <p:txBody>
          <a:bodyPr>
            <a:spAutoFit/>
          </a:bodyPr>
          <a:lstStyle/>
          <a:p>
            <a:pPr algn="ctr"/>
            <a:r>
              <a:rPr lang="de-DE" sz="1600" b="1" dirty="0">
                <a:solidFill>
                  <a:srgbClr val="006C31"/>
                </a:solidFill>
              </a:rPr>
              <a:t>Lehren und Lernen</a:t>
            </a:r>
          </a:p>
        </p:txBody>
      </p:sp>
      <p:sp>
        <p:nvSpPr>
          <p:cNvPr id="2" name="Textfeld 1"/>
          <p:cNvSpPr txBox="1"/>
          <p:nvPr/>
        </p:nvSpPr>
        <p:spPr>
          <a:xfrm>
            <a:off x="107504" y="1340287"/>
            <a:ext cx="8856984" cy="1723549"/>
          </a:xfrm>
          <a:prstGeom prst="rect">
            <a:avLst/>
          </a:prstGeom>
          <a:noFill/>
        </p:spPr>
        <p:txBody>
          <a:bodyPr wrap="square" rtlCol="0">
            <a:spAutoFit/>
          </a:bodyPr>
          <a:lstStyle/>
          <a:p>
            <a:pPr marL="177800" eaLnBrk="1" hangingPunct="1"/>
            <a:r>
              <a:rPr lang="de-DE" sz="2400" dirty="0">
                <a:solidFill>
                  <a:srgbClr val="006C31"/>
                </a:solidFill>
                <a:latin typeface="Arial" pitchFamily="34" charset="0"/>
                <a:ea typeface="ＭＳ Ｐゴシック" pitchFamily="34" charset="-128"/>
                <a:cs typeface="Arial" charset="0"/>
              </a:rPr>
              <a:t>Warum ist es wichtig zu wissen, wie Menschen lernen?</a:t>
            </a:r>
          </a:p>
          <a:p>
            <a:pPr marL="177800" eaLnBrk="1" hangingPunct="1">
              <a:spcBef>
                <a:spcPts val="1200"/>
              </a:spcBef>
            </a:pPr>
            <a:r>
              <a:rPr lang="de-DE" sz="2400" dirty="0">
                <a:solidFill>
                  <a:srgbClr val="006C31"/>
                </a:solidFill>
                <a:latin typeface="Arial" pitchFamily="34" charset="0"/>
                <a:ea typeface="ＭＳ Ｐゴシック" pitchFamily="34" charset="-128"/>
                <a:cs typeface="Arial" charset="0"/>
              </a:rPr>
              <a:t>Wenn wir die Prinzipien kennen, die beim menschlichen Lernen gelten, können wir uns beim Lehren darauf einstellen und somit das Lernen effektiv und effizient beeinflussen.</a:t>
            </a:r>
          </a:p>
        </p:txBody>
      </p:sp>
      <p:sp>
        <p:nvSpPr>
          <p:cNvPr id="13" name="Textfeld 12"/>
          <p:cNvSpPr txBox="1"/>
          <p:nvPr/>
        </p:nvSpPr>
        <p:spPr>
          <a:xfrm>
            <a:off x="107504" y="3501008"/>
            <a:ext cx="8856984" cy="2462213"/>
          </a:xfrm>
          <a:prstGeom prst="rect">
            <a:avLst/>
          </a:prstGeom>
          <a:noFill/>
        </p:spPr>
        <p:txBody>
          <a:bodyPr wrap="square" rtlCol="0">
            <a:spAutoFit/>
          </a:bodyPr>
          <a:lstStyle/>
          <a:p>
            <a:pPr marL="177800" eaLnBrk="1" hangingPunct="1">
              <a:spcAft>
                <a:spcPts val="1200"/>
              </a:spcAft>
            </a:pPr>
            <a:r>
              <a:rPr lang="de-DE" sz="2400" dirty="0">
                <a:solidFill>
                  <a:srgbClr val="006C31"/>
                </a:solidFill>
                <a:latin typeface="Arial" pitchFamily="34" charset="0"/>
                <a:ea typeface="ＭＳ Ｐゴシック" pitchFamily="34" charset="-128"/>
                <a:cs typeface="Arial" charset="0"/>
              </a:rPr>
              <a:t>Es gibt eine Vielzahl verschiedener Vorstellungen darüber, wie menschliches Lernen funktioniert. Drei grundsätzliche Ideen lassen sich voneinander unterscheiden.</a:t>
            </a:r>
          </a:p>
          <a:p>
            <a:pPr marL="2419350" indent="-342900" eaLnBrk="1" hangingPunct="1">
              <a:buFont typeface="Arial" panose="020B0604020202020204" pitchFamily="34" charset="0"/>
              <a:buChar char="•"/>
            </a:pPr>
            <a:r>
              <a:rPr lang="de-DE" sz="2400" dirty="0" err="1">
                <a:solidFill>
                  <a:srgbClr val="006C31"/>
                </a:solidFill>
                <a:latin typeface="Arial" pitchFamily="34" charset="0"/>
                <a:ea typeface="ＭＳ Ｐゴシック" pitchFamily="34" charset="-128"/>
                <a:cs typeface="Arial" charset="0"/>
              </a:rPr>
              <a:t>Konnektivismus</a:t>
            </a:r>
            <a:endParaRPr lang="de-DE" sz="2400" dirty="0">
              <a:solidFill>
                <a:srgbClr val="006C31"/>
              </a:solidFill>
              <a:latin typeface="Arial" pitchFamily="34" charset="0"/>
              <a:ea typeface="ＭＳ Ｐゴシック" pitchFamily="34" charset="-128"/>
              <a:cs typeface="Arial" charset="0"/>
            </a:endParaRPr>
          </a:p>
          <a:p>
            <a:pPr marL="2419350" indent="-342900" eaLnBrk="1" hangingPunct="1">
              <a:buFont typeface="Arial" panose="020B0604020202020204" pitchFamily="34" charset="0"/>
              <a:buChar char="•"/>
            </a:pPr>
            <a:r>
              <a:rPr lang="de-DE" sz="2400" dirty="0" err="1">
                <a:solidFill>
                  <a:srgbClr val="006C31"/>
                </a:solidFill>
                <a:latin typeface="Arial" pitchFamily="34" charset="0"/>
                <a:ea typeface="ＭＳ Ｐゴシック" pitchFamily="34" charset="-128"/>
                <a:cs typeface="Arial" charset="0"/>
              </a:rPr>
              <a:t>Kognitivismus</a:t>
            </a:r>
            <a:endParaRPr lang="de-DE" sz="2400" dirty="0">
              <a:solidFill>
                <a:srgbClr val="006C31"/>
              </a:solidFill>
              <a:latin typeface="Arial" pitchFamily="34" charset="0"/>
              <a:ea typeface="ＭＳ Ｐゴシック" pitchFamily="34" charset="-128"/>
              <a:cs typeface="Arial" charset="0"/>
            </a:endParaRPr>
          </a:p>
          <a:p>
            <a:pPr marL="2419350" indent="-342900" eaLnBrk="1" hangingPunct="1">
              <a:buFont typeface="Arial" panose="020B0604020202020204" pitchFamily="34" charset="0"/>
              <a:buChar char="•"/>
            </a:pPr>
            <a:r>
              <a:rPr lang="de-DE" sz="2400" dirty="0">
                <a:solidFill>
                  <a:srgbClr val="006C31"/>
                </a:solidFill>
                <a:latin typeface="Arial" pitchFamily="34" charset="0"/>
                <a:ea typeface="ＭＳ Ｐゴシック" pitchFamily="34" charset="-128"/>
                <a:cs typeface="Arial" charset="0"/>
              </a:rPr>
              <a:t>Konstruktivismus</a:t>
            </a:r>
          </a:p>
        </p:txBody>
      </p:sp>
      <p:sp>
        <p:nvSpPr>
          <p:cNvPr id="10" name="Foliennummernplatzhalter 3"/>
          <p:cNvSpPr txBox="1">
            <a:spLocks/>
          </p:cNvSpPr>
          <p:nvPr/>
        </p:nvSpPr>
        <p:spPr bwMode="auto">
          <a:xfrm>
            <a:off x="8115995" y="6453336"/>
            <a:ext cx="790575" cy="314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r" rtl="0" eaLnBrk="0" fontAlgn="base" hangingPunct="0">
              <a:spcBef>
                <a:spcPct val="0"/>
              </a:spcBef>
              <a:spcAft>
                <a:spcPct val="0"/>
              </a:spcAft>
              <a:defRPr sz="1400" kern="1200">
                <a:solidFill>
                  <a:srgbClr val="777777"/>
                </a:solidFill>
                <a:latin typeface="LMU CompatilFact" pitchFamily="2" charset="0"/>
                <a:ea typeface="MS PGothic" pitchFamily="34" charset="-128"/>
                <a:cs typeface="+mn-cs"/>
              </a:defRPr>
            </a:lvl1pPr>
            <a:lvl2pPr marL="4572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2pPr>
            <a:lvl3pPr marL="9144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3pPr>
            <a:lvl4pPr marL="13716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4pPr>
            <a:lvl5pPr marL="18288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5pPr>
            <a:lvl6pPr marL="2286000" algn="l" defTabSz="914400" rtl="0" eaLnBrk="1" latinLnBrk="0" hangingPunct="1">
              <a:defRPr sz="2000" kern="1200">
                <a:solidFill>
                  <a:schemeClr val="tx1"/>
                </a:solidFill>
                <a:latin typeface="LMU CompatilFact" pitchFamily="2" charset="0"/>
                <a:ea typeface="ＭＳ Ｐゴシック" pitchFamily="-12" charset="-128"/>
                <a:cs typeface="+mn-cs"/>
              </a:defRPr>
            </a:lvl6pPr>
            <a:lvl7pPr marL="2743200" algn="l" defTabSz="914400" rtl="0" eaLnBrk="1" latinLnBrk="0" hangingPunct="1">
              <a:defRPr sz="2000" kern="1200">
                <a:solidFill>
                  <a:schemeClr val="tx1"/>
                </a:solidFill>
                <a:latin typeface="LMU CompatilFact" pitchFamily="2" charset="0"/>
                <a:ea typeface="ＭＳ Ｐゴシック" pitchFamily="-12" charset="-128"/>
                <a:cs typeface="+mn-cs"/>
              </a:defRPr>
            </a:lvl7pPr>
            <a:lvl8pPr marL="3200400" algn="l" defTabSz="914400" rtl="0" eaLnBrk="1" latinLnBrk="0" hangingPunct="1">
              <a:defRPr sz="2000" kern="1200">
                <a:solidFill>
                  <a:schemeClr val="tx1"/>
                </a:solidFill>
                <a:latin typeface="LMU CompatilFact" pitchFamily="2" charset="0"/>
                <a:ea typeface="ＭＳ Ｐゴシック" pitchFamily="-12" charset="-128"/>
                <a:cs typeface="+mn-cs"/>
              </a:defRPr>
            </a:lvl8pPr>
            <a:lvl9pPr marL="3657600" algn="l" defTabSz="914400" rtl="0" eaLnBrk="1" latinLnBrk="0" hangingPunct="1">
              <a:defRPr sz="2000" kern="1200">
                <a:solidFill>
                  <a:schemeClr val="tx1"/>
                </a:solidFill>
                <a:latin typeface="LMU CompatilFact" pitchFamily="2" charset="0"/>
                <a:ea typeface="ＭＳ Ｐゴシック" pitchFamily="-12" charset="-128"/>
                <a:cs typeface="+mn-cs"/>
              </a:defRPr>
            </a:lvl9pPr>
          </a:lstStyle>
          <a:p>
            <a:r>
              <a:rPr lang="de-DE">
                <a:latin typeface="Arial" charset="0"/>
                <a:ea typeface="ＭＳ Ｐゴシック" pitchFamily="-12" charset="-128"/>
                <a:cs typeface="Arial" charset="0"/>
              </a:rPr>
              <a:t># </a:t>
            </a:r>
            <a:fld id="{81F6690D-F45A-4104-9CE1-7B2EEFADC41F}" type="slidenum">
              <a:rPr lang="de-DE" smtClean="0">
                <a:latin typeface="Arial" charset="0"/>
                <a:ea typeface="ＭＳ Ｐゴシック" pitchFamily="-12" charset="-128"/>
                <a:cs typeface="Arial" charset="0"/>
              </a:rPr>
              <a:pPr/>
              <a:t>2</a:t>
            </a:fld>
            <a:endParaRPr lang="de-DE" dirty="0">
              <a:latin typeface="Arial" charset="0"/>
              <a:ea typeface="ＭＳ Ｐゴシック" pitchFamily="-12" charset="-128"/>
              <a:cs typeface="Arial" charset="0"/>
            </a:endParaRPr>
          </a:p>
        </p:txBody>
      </p:sp>
      <p:sp>
        <p:nvSpPr>
          <p:cNvPr id="11" name="Fußzeilenplatzhalter 5"/>
          <p:cNvSpPr txBox="1">
            <a:spLocks/>
          </p:cNvSpPr>
          <p:nvPr/>
        </p:nvSpPr>
        <p:spPr bwMode="auto">
          <a:xfrm>
            <a:off x="251520" y="6467624"/>
            <a:ext cx="5414963" cy="36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l" rtl="0" eaLnBrk="0" fontAlgn="base" hangingPunct="0">
              <a:spcBef>
                <a:spcPct val="0"/>
              </a:spcBef>
              <a:spcAft>
                <a:spcPct val="0"/>
              </a:spcAft>
              <a:defRPr sz="1400" kern="1200">
                <a:solidFill>
                  <a:srgbClr val="777777"/>
                </a:solidFill>
                <a:latin typeface="LMU CompatilFact" pitchFamily="2" charset="0"/>
                <a:ea typeface="MS PGothic" pitchFamily="34" charset="-128"/>
                <a:cs typeface="+mn-cs"/>
              </a:defRPr>
            </a:lvl1pPr>
            <a:lvl2pPr marL="4572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2pPr>
            <a:lvl3pPr marL="9144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3pPr>
            <a:lvl4pPr marL="13716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4pPr>
            <a:lvl5pPr marL="18288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5pPr>
            <a:lvl6pPr marL="2286000" algn="l" defTabSz="914400" rtl="0" eaLnBrk="1" latinLnBrk="0" hangingPunct="1">
              <a:defRPr sz="2000" kern="1200">
                <a:solidFill>
                  <a:schemeClr val="tx1"/>
                </a:solidFill>
                <a:latin typeface="LMU CompatilFact" pitchFamily="2" charset="0"/>
                <a:ea typeface="ＭＳ Ｐゴシック" pitchFamily="-12" charset="-128"/>
                <a:cs typeface="+mn-cs"/>
              </a:defRPr>
            </a:lvl6pPr>
            <a:lvl7pPr marL="2743200" algn="l" defTabSz="914400" rtl="0" eaLnBrk="1" latinLnBrk="0" hangingPunct="1">
              <a:defRPr sz="2000" kern="1200">
                <a:solidFill>
                  <a:schemeClr val="tx1"/>
                </a:solidFill>
                <a:latin typeface="LMU CompatilFact" pitchFamily="2" charset="0"/>
                <a:ea typeface="ＭＳ Ｐゴシック" pitchFamily="-12" charset="-128"/>
                <a:cs typeface="+mn-cs"/>
              </a:defRPr>
            </a:lvl7pPr>
            <a:lvl8pPr marL="3200400" algn="l" defTabSz="914400" rtl="0" eaLnBrk="1" latinLnBrk="0" hangingPunct="1">
              <a:defRPr sz="2000" kern="1200">
                <a:solidFill>
                  <a:schemeClr val="tx1"/>
                </a:solidFill>
                <a:latin typeface="LMU CompatilFact" pitchFamily="2" charset="0"/>
                <a:ea typeface="ＭＳ Ｐゴシック" pitchFamily="-12" charset="-128"/>
                <a:cs typeface="+mn-cs"/>
              </a:defRPr>
            </a:lvl8pPr>
            <a:lvl9pPr marL="3657600" algn="l" defTabSz="914400" rtl="0" eaLnBrk="1" latinLnBrk="0" hangingPunct="1">
              <a:defRPr sz="2000" kern="1200">
                <a:solidFill>
                  <a:schemeClr val="tx1"/>
                </a:solidFill>
                <a:latin typeface="LMU CompatilFact" pitchFamily="2" charset="0"/>
                <a:ea typeface="ＭＳ Ｐゴシック" pitchFamily="-12" charset="-128"/>
                <a:cs typeface="+mn-cs"/>
              </a:defRPr>
            </a:lvl9pPr>
          </a:lstStyle>
          <a:p>
            <a:r>
              <a:rPr lang="de-DE">
                <a:latin typeface="Arial" charset="0"/>
                <a:ea typeface="ＭＳ Ｐゴシック" pitchFamily="-12" charset="-128"/>
                <a:cs typeface="Arial" charset="0"/>
              </a:rPr>
              <a:t>Prof. Dr. Thomas Eckert</a:t>
            </a:r>
            <a:endParaRPr lang="de-DE" dirty="0">
              <a:latin typeface="Arial" charset="0"/>
              <a:ea typeface="ＭＳ Ｐゴシック" pitchFamily="-12" charset="-128"/>
              <a:cs typeface="Arial" charset="0"/>
            </a:endParaRPr>
          </a:p>
        </p:txBody>
      </p:sp>
    </p:spTree>
    <p:extLst>
      <p:ext uri="{BB962C8B-B14F-4D97-AF65-F5344CB8AC3E}">
        <p14:creationId xmlns:p14="http://schemas.microsoft.com/office/powerpoint/2010/main" val="455208607"/>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nummernplatzhalter 3"/>
          <p:cNvSpPr>
            <a:spLocks noGrp="1"/>
          </p:cNvSpPr>
          <p:nvPr>
            <p:ph type="sldNum" sz="quarter" idx="10"/>
          </p:nvPr>
        </p:nvSpPr>
        <p:spPr>
          <a:noFill/>
        </p:spPr>
        <p:txBody>
          <a:bodyPr/>
          <a:lstStyle/>
          <a:p>
            <a:r>
              <a:rPr lang="de-DE">
                <a:latin typeface="Arial" charset="0"/>
                <a:ea typeface="ＭＳ Ｐゴシック" pitchFamily="-12" charset="-128"/>
                <a:cs typeface="Arial" charset="0"/>
              </a:rPr>
              <a:t># </a:t>
            </a:r>
            <a:fld id="{81F6690D-F45A-4104-9CE1-7B2EEFADC41F}" type="slidenum">
              <a:rPr lang="de-DE" smtClean="0">
                <a:latin typeface="Arial" charset="0"/>
                <a:ea typeface="ＭＳ Ｐゴシック" pitchFamily="-12" charset="-128"/>
                <a:cs typeface="Arial" charset="0"/>
              </a:rPr>
              <a:pPr/>
              <a:t>3</a:t>
            </a:fld>
            <a:endParaRPr lang="de-DE">
              <a:latin typeface="Arial" charset="0"/>
              <a:ea typeface="ＭＳ Ｐゴシック" pitchFamily="-12" charset="-128"/>
              <a:cs typeface="Arial" charset="0"/>
            </a:endParaRPr>
          </a:p>
        </p:txBody>
      </p:sp>
      <p:sp>
        <p:nvSpPr>
          <p:cNvPr id="4099" name="Fußzeilenplatzhalter 5"/>
          <p:cNvSpPr>
            <a:spLocks noGrp="1"/>
          </p:cNvSpPr>
          <p:nvPr>
            <p:ph type="ftr" sz="quarter" idx="12"/>
          </p:nvPr>
        </p:nvSpPr>
        <p:spPr>
          <a:noFill/>
        </p:spPr>
        <p:txBody>
          <a:bodyPr/>
          <a:lstStyle/>
          <a:p>
            <a:r>
              <a:rPr lang="de-DE">
                <a:latin typeface="Arial" charset="0"/>
                <a:ea typeface="ＭＳ Ｐゴシック" pitchFamily="-12" charset="-128"/>
                <a:cs typeface="Arial" charset="0"/>
              </a:rPr>
              <a:t>Prof. Dr. Thomas Eckert</a:t>
            </a:r>
          </a:p>
        </p:txBody>
      </p:sp>
      <p:sp>
        <p:nvSpPr>
          <p:cNvPr id="4100" name="Rectangle 2"/>
          <p:cNvSpPr>
            <a:spLocks noGrp="1" noChangeArrowheads="1"/>
          </p:cNvSpPr>
          <p:nvPr>
            <p:ph type="title"/>
          </p:nvPr>
        </p:nvSpPr>
        <p:spPr/>
        <p:txBody>
          <a:bodyPr/>
          <a:lstStyle/>
          <a:p>
            <a:pPr algn="ctr" eaLnBrk="1" hangingPunct="1"/>
            <a:r>
              <a:rPr lang="de-DE" sz="1800" dirty="0">
                <a:latin typeface="Arial" charset="0"/>
                <a:cs typeface="Arial" charset="0"/>
              </a:rPr>
              <a:t>Informelles  und formales Lernen</a:t>
            </a:r>
          </a:p>
        </p:txBody>
      </p:sp>
      <p:sp>
        <p:nvSpPr>
          <p:cNvPr id="4124" name="Line 239"/>
          <p:cNvSpPr>
            <a:spLocks noChangeShapeType="1"/>
          </p:cNvSpPr>
          <p:nvPr/>
        </p:nvSpPr>
        <p:spPr bwMode="auto">
          <a:xfrm>
            <a:off x="6948488" y="2205038"/>
            <a:ext cx="0" cy="0"/>
          </a:xfrm>
          <a:prstGeom prst="line">
            <a:avLst/>
          </a:prstGeom>
          <a:noFill/>
          <a:ln w="9525">
            <a:noFill/>
            <a:round/>
            <a:headEnd/>
            <a:tailEnd/>
          </a:ln>
        </p:spPr>
        <p:txBody>
          <a:bodyPr/>
          <a:lstStyle/>
          <a:p>
            <a:endParaRPr lang="de-DE"/>
          </a:p>
        </p:txBody>
      </p:sp>
      <p:pic>
        <p:nvPicPr>
          <p:cNvPr id="8" name="Picture 2" descr="standard"/>
          <p:cNvPicPr>
            <a:picLocks noChangeAspect="1" noChangeArrowheads="1"/>
          </p:cNvPicPr>
          <p:nvPr/>
        </p:nvPicPr>
        <p:blipFill>
          <a:blip r:embed="rId2" cstate="print"/>
          <a:srcRect/>
          <a:stretch>
            <a:fillRect/>
          </a:stretch>
        </p:blipFill>
        <p:spPr bwMode="auto">
          <a:xfrm>
            <a:off x="0" y="0"/>
            <a:ext cx="9144000" cy="6867525"/>
          </a:xfrm>
          <a:prstGeom prst="rect">
            <a:avLst/>
          </a:prstGeom>
          <a:noFill/>
          <a:ln w="9525">
            <a:noFill/>
            <a:miter lim="800000"/>
            <a:headEnd/>
            <a:tailEnd/>
          </a:ln>
        </p:spPr>
      </p:pic>
      <p:sp>
        <p:nvSpPr>
          <p:cNvPr id="9" name="Text Box 15"/>
          <p:cNvSpPr txBox="1">
            <a:spLocks noChangeArrowheads="1"/>
          </p:cNvSpPr>
          <p:nvPr/>
        </p:nvSpPr>
        <p:spPr bwMode="auto">
          <a:xfrm>
            <a:off x="92044" y="1214422"/>
            <a:ext cx="8909112" cy="923330"/>
          </a:xfrm>
          <a:prstGeom prst="rect">
            <a:avLst/>
          </a:prstGeom>
          <a:noFill/>
          <a:ln w="9525">
            <a:solidFill>
              <a:srgbClr val="006C31"/>
            </a:solidFill>
            <a:miter lim="800000"/>
            <a:headEnd/>
            <a:tailEnd/>
          </a:ln>
        </p:spPr>
        <p:txBody>
          <a:bodyPr wrap="square">
            <a:spAutoFit/>
          </a:bodyPr>
          <a:lstStyle/>
          <a:p>
            <a:pPr eaLnBrk="1" hangingPunct="1">
              <a:spcBef>
                <a:spcPct val="50000"/>
              </a:spcBef>
            </a:pPr>
            <a:r>
              <a:rPr lang="de-DE" sz="1800" b="1" dirty="0">
                <a:solidFill>
                  <a:srgbClr val="006C31"/>
                </a:solidFill>
              </a:rPr>
              <a:t>Verständnis von Lernen: </a:t>
            </a:r>
            <a:r>
              <a:rPr lang="de-DE" sz="1800" dirty="0">
                <a:solidFill>
                  <a:srgbClr val="006C31"/>
                </a:solidFill>
                <a:latin typeface="Arial" pitchFamily="34" charset="0"/>
              </a:rPr>
              <a:t>Lernen bedeutet, dass Verbindungen hergestellt werden zwischen wahrgenommenen Reizen, gezeigten Reaktionen und den sich einstellenden Folgen.</a:t>
            </a:r>
          </a:p>
        </p:txBody>
      </p:sp>
      <p:sp>
        <p:nvSpPr>
          <p:cNvPr id="10" name="Text Box 17"/>
          <p:cNvSpPr txBox="1">
            <a:spLocks noChangeArrowheads="1"/>
          </p:cNvSpPr>
          <p:nvPr/>
        </p:nvSpPr>
        <p:spPr bwMode="auto">
          <a:xfrm>
            <a:off x="92044" y="2208253"/>
            <a:ext cx="8886856" cy="3016210"/>
          </a:xfrm>
          <a:prstGeom prst="rect">
            <a:avLst/>
          </a:prstGeom>
          <a:noFill/>
          <a:ln w="9525">
            <a:solidFill>
              <a:srgbClr val="006C31"/>
            </a:solidFill>
            <a:miter lim="800000"/>
            <a:headEnd/>
            <a:tailEnd/>
          </a:ln>
        </p:spPr>
        <p:txBody>
          <a:bodyPr wrap="square">
            <a:spAutoFit/>
          </a:bodyPr>
          <a:lstStyle/>
          <a:p>
            <a:pPr marL="85725" eaLnBrk="1" hangingPunct="1">
              <a:spcBef>
                <a:spcPct val="50000"/>
              </a:spcBef>
              <a:defRPr/>
            </a:pPr>
            <a:r>
              <a:rPr lang="de-DE" sz="1800" b="1" dirty="0">
                <a:solidFill>
                  <a:srgbClr val="006C31"/>
                </a:solidFill>
                <a:latin typeface="Arial" pitchFamily="34" charset="0"/>
              </a:rPr>
              <a:t>Lerntheorien:</a:t>
            </a:r>
          </a:p>
          <a:p>
            <a:pPr marL="371475" indent="-285750" eaLnBrk="1" hangingPunct="1">
              <a:spcBef>
                <a:spcPts val="300"/>
              </a:spcBef>
              <a:buFont typeface="Arial" panose="020B0604020202020204" pitchFamily="34" charset="0"/>
              <a:buChar char="•"/>
              <a:defRPr/>
            </a:pPr>
            <a:r>
              <a:rPr lang="de-DE" sz="1800" b="1" dirty="0">
                <a:solidFill>
                  <a:srgbClr val="006C31"/>
                </a:solidFill>
                <a:latin typeface="Arial" pitchFamily="34" charset="0"/>
              </a:rPr>
              <a:t>Klassisches Konditionieren: </a:t>
            </a:r>
            <a:r>
              <a:rPr lang="de-DE" sz="1800" dirty="0">
                <a:solidFill>
                  <a:srgbClr val="006C31"/>
                </a:solidFill>
                <a:latin typeface="Arial" pitchFamily="34" charset="0"/>
              </a:rPr>
              <a:t>Ein </a:t>
            </a:r>
            <a:r>
              <a:rPr lang="de-DE" sz="1800" dirty="0" err="1">
                <a:solidFill>
                  <a:srgbClr val="006C31"/>
                </a:solidFill>
                <a:latin typeface="Arial" pitchFamily="34" charset="0"/>
              </a:rPr>
              <a:t>unkonditionierter</a:t>
            </a:r>
            <a:r>
              <a:rPr lang="de-DE" sz="1800" dirty="0">
                <a:solidFill>
                  <a:srgbClr val="006C31"/>
                </a:solidFill>
                <a:latin typeface="Arial" pitchFamily="34" charset="0"/>
              </a:rPr>
              <a:t> (Futter) und ein neutraler Reiz (Glockenklang) werden zeitgleich dargeboten. Bei Wiederholung wird der neutrale Reiz zum konditionierten Reiz, weil der dieselbe Reaktion auslöst wie der </a:t>
            </a:r>
            <a:r>
              <a:rPr lang="de-DE" sz="1800" dirty="0" err="1">
                <a:solidFill>
                  <a:srgbClr val="006C31"/>
                </a:solidFill>
                <a:latin typeface="Arial" pitchFamily="34" charset="0"/>
              </a:rPr>
              <a:t>unkonditionierte</a:t>
            </a:r>
            <a:r>
              <a:rPr lang="de-DE" sz="1800" dirty="0">
                <a:solidFill>
                  <a:srgbClr val="006C31"/>
                </a:solidFill>
                <a:latin typeface="Arial" pitchFamily="34" charset="0"/>
              </a:rPr>
              <a:t> (Speichelfluss). Er wird dadurch zum konditionierten Reiz.</a:t>
            </a:r>
          </a:p>
          <a:p>
            <a:pPr marL="371475" indent="-285750" eaLnBrk="1" hangingPunct="1">
              <a:spcBef>
                <a:spcPts val="300"/>
              </a:spcBef>
              <a:buFont typeface="Arial" panose="020B0604020202020204" pitchFamily="34" charset="0"/>
              <a:buChar char="•"/>
              <a:defRPr/>
            </a:pPr>
            <a:r>
              <a:rPr lang="de-DE" sz="1800" b="1" dirty="0">
                <a:solidFill>
                  <a:srgbClr val="006C31"/>
                </a:solidFill>
                <a:latin typeface="Arial" pitchFamily="34" charset="0"/>
              </a:rPr>
              <a:t>Instrumentelles bzw. operantes Konditionieren: </a:t>
            </a:r>
            <a:r>
              <a:rPr lang="de-DE" sz="1800" dirty="0">
                <a:solidFill>
                  <a:srgbClr val="006C31"/>
                </a:solidFill>
                <a:latin typeface="Arial" pitchFamily="34" charset="0"/>
              </a:rPr>
              <a:t>Verhaltensweisen, auf die Situationen folgen, die als angenehm bewertet werden (oder bei denen unangenehme Situationen enden), treten in ähnlichen Situationen häufiger auf. Instrumentell sind sie, wenn sie quasi als Werkzeug benutzt werden, operant, wenn sie zufällig auftreten.</a:t>
            </a:r>
            <a:endParaRPr lang="de-DE" sz="1800" b="1" dirty="0">
              <a:solidFill>
                <a:srgbClr val="006C31"/>
              </a:solidFill>
              <a:latin typeface="Arial" pitchFamily="34" charset="0"/>
            </a:endParaRPr>
          </a:p>
        </p:txBody>
      </p:sp>
      <p:sp>
        <p:nvSpPr>
          <p:cNvPr id="12" name="Text Box 3"/>
          <p:cNvSpPr txBox="1">
            <a:spLocks noChangeArrowheads="1"/>
          </p:cNvSpPr>
          <p:nvPr/>
        </p:nvSpPr>
        <p:spPr bwMode="auto">
          <a:xfrm>
            <a:off x="2209800" y="539388"/>
            <a:ext cx="3581400" cy="369332"/>
          </a:xfrm>
          <a:prstGeom prst="rect">
            <a:avLst/>
          </a:prstGeom>
          <a:noFill/>
          <a:ln w="9525">
            <a:noFill/>
            <a:miter lim="800000"/>
            <a:headEnd/>
            <a:tailEnd/>
          </a:ln>
        </p:spPr>
        <p:txBody>
          <a:bodyPr>
            <a:spAutoFit/>
          </a:bodyPr>
          <a:lstStyle/>
          <a:p>
            <a:pPr algn="ctr" eaLnBrk="1" hangingPunct="1"/>
            <a:r>
              <a:rPr lang="de-DE" sz="1800" dirty="0" err="1">
                <a:solidFill>
                  <a:srgbClr val="006C30"/>
                </a:solidFill>
                <a:latin typeface="Arial" pitchFamily="34" charset="0"/>
                <a:ea typeface="+mj-ea"/>
                <a:cs typeface="Arial" pitchFamily="34" charset="0"/>
              </a:rPr>
              <a:t>Konnektionismus</a:t>
            </a:r>
            <a:endParaRPr lang="de-DE" sz="1800" dirty="0">
              <a:solidFill>
                <a:srgbClr val="006C30"/>
              </a:solidFill>
              <a:latin typeface="Arial" pitchFamily="34" charset="0"/>
              <a:ea typeface="+mj-ea"/>
              <a:cs typeface="Arial" pitchFamily="34" charset="0"/>
            </a:endParaRPr>
          </a:p>
        </p:txBody>
      </p:sp>
      <p:sp>
        <p:nvSpPr>
          <p:cNvPr id="14" name="Text Box 15"/>
          <p:cNvSpPr txBox="1">
            <a:spLocks noChangeArrowheads="1"/>
          </p:cNvSpPr>
          <p:nvPr/>
        </p:nvSpPr>
        <p:spPr bwMode="auto">
          <a:xfrm>
            <a:off x="107845" y="5289757"/>
            <a:ext cx="8909112" cy="1200329"/>
          </a:xfrm>
          <a:prstGeom prst="rect">
            <a:avLst/>
          </a:prstGeom>
          <a:noFill/>
          <a:ln w="9525">
            <a:solidFill>
              <a:srgbClr val="006C31"/>
            </a:solidFill>
            <a:miter lim="800000"/>
            <a:headEnd/>
            <a:tailEnd/>
          </a:ln>
        </p:spPr>
        <p:txBody>
          <a:bodyPr wrap="square">
            <a:spAutoFit/>
          </a:bodyPr>
          <a:lstStyle/>
          <a:p>
            <a:pPr lvl="0"/>
            <a:r>
              <a:rPr lang="de-DE" sz="1800" b="1" dirty="0">
                <a:solidFill>
                  <a:srgbClr val="006C31"/>
                </a:solidFill>
                <a:latin typeface="Arial" pitchFamily="34" charset="0"/>
              </a:rPr>
              <a:t>Beispiele:</a:t>
            </a:r>
          </a:p>
          <a:p>
            <a:pPr marL="285750" lvl="0" indent="-285750">
              <a:buFont typeface="Arial" panose="020B0604020202020204" pitchFamily="34" charset="0"/>
              <a:buChar char="•"/>
            </a:pPr>
            <a:r>
              <a:rPr lang="de-DE" sz="1800" dirty="0">
                <a:solidFill>
                  <a:srgbClr val="006C31"/>
                </a:solidFill>
                <a:latin typeface="Arial" pitchFamily="34" charset="0"/>
              </a:rPr>
              <a:t>Wirkung von Belohnungen (</a:t>
            </a:r>
            <a:r>
              <a:rPr lang="de-DE" sz="1800" dirty="0" err="1">
                <a:solidFill>
                  <a:srgbClr val="006C31"/>
                </a:solidFill>
                <a:latin typeface="Arial" pitchFamily="34" charset="0"/>
              </a:rPr>
              <a:t>Badges</a:t>
            </a:r>
            <a:r>
              <a:rPr lang="de-DE" sz="1800" dirty="0">
                <a:solidFill>
                  <a:srgbClr val="006C31"/>
                </a:solidFill>
                <a:latin typeface="Arial" pitchFamily="34" charset="0"/>
              </a:rPr>
              <a:t>)</a:t>
            </a:r>
          </a:p>
          <a:p>
            <a:pPr marL="285750" lvl="0" indent="-285750">
              <a:buFont typeface="Arial" panose="020B0604020202020204" pitchFamily="34" charset="0"/>
              <a:buChar char="•"/>
            </a:pPr>
            <a:r>
              <a:rPr lang="de-DE" sz="1800" dirty="0">
                <a:solidFill>
                  <a:srgbClr val="006C31"/>
                </a:solidFill>
                <a:latin typeface="Arial" pitchFamily="34" charset="0"/>
              </a:rPr>
              <a:t>Filmmusik, die Stimmungen auslöst (z.B. Angst)</a:t>
            </a:r>
          </a:p>
          <a:p>
            <a:pPr marL="285750" lvl="0" indent="-285750">
              <a:buFont typeface="Arial" panose="020B0604020202020204" pitchFamily="34" charset="0"/>
              <a:buChar char="•"/>
            </a:pPr>
            <a:r>
              <a:rPr lang="de-DE" sz="1800" dirty="0">
                <a:solidFill>
                  <a:srgbClr val="006C31"/>
                </a:solidFill>
                <a:latin typeface="Arial" pitchFamily="34" charset="0"/>
              </a:rPr>
              <a:t>Feedback (z.B. beim programmierten Lernen)</a:t>
            </a:r>
          </a:p>
        </p:txBody>
      </p:sp>
      <p:sp>
        <p:nvSpPr>
          <p:cNvPr id="11" name="Foliennummernplatzhalter 3"/>
          <p:cNvSpPr txBox="1">
            <a:spLocks/>
          </p:cNvSpPr>
          <p:nvPr/>
        </p:nvSpPr>
        <p:spPr bwMode="auto">
          <a:xfrm>
            <a:off x="8101905" y="6453336"/>
            <a:ext cx="790575" cy="314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r" rtl="0" eaLnBrk="0" fontAlgn="base" hangingPunct="0">
              <a:spcBef>
                <a:spcPct val="0"/>
              </a:spcBef>
              <a:spcAft>
                <a:spcPct val="0"/>
              </a:spcAft>
              <a:defRPr sz="1400" kern="1200">
                <a:solidFill>
                  <a:srgbClr val="777777"/>
                </a:solidFill>
                <a:latin typeface="LMU CompatilFact" pitchFamily="2" charset="0"/>
                <a:ea typeface="MS PGothic" pitchFamily="34" charset="-128"/>
                <a:cs typeface="+mn-cs"/>
              </a:defRPr>
            </a:lvl1pPr>
            <a:lvl2pPr marL="4572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2pPr>
            <a:lvl3pPr marL="9144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3pPr>
            <a:lvl4pPr marL="13716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4pPr>
            <a:lvl5pPr marL="18288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5pPr>
            <a:lvl6pPr marL="2286000" algn="l" defTabSz="914400" rtl="0" eaLnBrk="1" latinLnBrk="0" hangingPunct="1">
              <a:defRPr sz="2000" kern="1200">
                <a:solidFill>
                  <a:schemeClr val="tx1"/>
                </a:solidFill>
                <a:latin typeface="LMU CompatilFact" pitchFamily="2" charset="0"/>
                <a:ea typeface="ＭＳ Ｐゴシック" pitchFamily="-12" charset="-128"/>
                <a:cs typeface="+mn-cs"/>
              </a:defRPr>
            </a:lvl6pPr>
            <a:lvl7pPr marL="2743200" algn="l" defTabSz="914400" rtl="0" eaLnBrk="1" latinLnBrk="0" hangingPunct="1">
              <a:defRPr sz="2000" kern="1200">
                <a:solidFill>
                  <a:schemeClr val="tx1"/>
                </a:solidFill>
                <a:latin typeface="LMU CompatilFact" pitchFamily="2" charset="0"/>
                <a:ea typeface="ＭＳ Ｐゴシック" pitchFamily="-12" charset="-128"/>
                <a:cs typeface="+mn-cs"/>
              </a:defRPr>
            </a:lvl7pPr>
            <a:lvl8pPr marL="3200400" algn="l" defTabSz="914400" rtl="0" eaLnBrk="1" latinLnBrk="0" hangingPunct="1">
              <a:defRPr sz="2000" kern="1200">
                <a:solidFill>
                  <a:schemeClr val="tx1"/>
                </a:solidFill>
                <a:latin typeface="LMU CompatilFact" pitchFamily="2" charset="0"/>
                <a:ea typeface="ＭＳ Ｐゴシック" pitchFamily="-12" charset="-128"/>
                <a:cs typeface="+mn-cs"/>
              </a:defRPr>
            </a:lvl8pPr>
            <a:lvl9pPr marL="3657600" algn="l" defTabSz="914400" rtl="0" eaLnBrk="1" latinLnBrk="0" hangingPunct="1">
              <a:defRPr sz="2000" kern="1200">
                <a:solidFill>
                  <a:schemeClr val="tx1"/>
                </a:solidFill>
                <a:latin typeface="LMU CompatilFact" pitchFamily="2" charset="0"/>
                <a:ea typeface="ＭＳ Ｐゴシック" pitchFamily="-12" charset="-128"/>
                <a:cs typeface="+mn-cs"/>
              </a:defRPr>
            </a:lvl9pPr>
          </a:lstStyle>
          <a:p>
            <a:r>
              <a:rPr lang="de-DE">
                <a:latin typeface="Arial" charset="0"/>
                <a:ea typeface="ＭＳ Ｐゴシック" pitchFamily="-12" charset="-128"/>
                <a:cs typeface="Arial" charset="0"/>
              </a:rPr>
              <a:t># </a:t>
            </a:r>
            <a:fld id="{81F6690D-F45A-4104-9CE1-7B2EEFADC41F}" type="slidenum">
              <a:rPr lang="de-DE" smtClean="0">
                <a:latin typeface="Arial" charset="0"/>
                <a:ea typeface="ＭＳ Ｐゴシック" pitchFamily="-12" charset="-128"/>
                <a:cs typeface="Arial" charset="0"/>
              </a:rPr>
              <a:pPr/>
              <a:t>3</a:t>
            </a:fld>
            <a:endParaRPr lang="de-DE" dirty="0">
              <a:latin typeface="Arial" charset="0"/>
              <a:ea typeface="ＭＳ Ｐゴシック" pitchFamily="-12" charset="-128"/>
              <a:cs typeface="Arial" charset="0"/>
            </a:endParaRPr>
          </a:p>
        </p:txBody>
      </p:sp>
      <p:sp>
        <p:nvSpPr>
          <p:cNvPr id="13" name="Fußzeilenplatzhalter 5"/>
          <p:cNvSpPr txBox="1">
            <a:spLocks/>
          </p:cNvSpPr>
          <p:nvPr/>
        </p:nvSpPr>
        <p:spPr bwMode="auto">
          <a:xfrm>
            <a:off x="237430" y="6467624"/>
            <a:ext cx="5414963" cy="36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l" rtl="0" eaLnBrk="0" fontAlgn="base" hangingPunct="0">
              <a:spcBef>
                <a:spcPct val="0"/>
              </a:spcBef>
              <a:spcAft>
                <a:spcPct val="0"/>
              </a:spcAft>
              <a:defRPr sz="1400" kern="1200">
                <a:solidFill>
                  <a:srgbClr val="777777"/>
                </a:solidFill>
                <a:latin typeface="LMU CompatilFact" pitchFamily="2" charset="0"/>
                <a:ea typeface="MS PGothic" pitchFamily="34" charset="-128"/>
                <a:cs typeface="+mn-cs"/>
              </a:defRPr>
            </a:lvl1pPr>
            <a:lvl2pPr marL="4572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2pPr>
            <a:lvl3pPr marL="9144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3pPr>
            <a:lvl4pPr marL="13716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4pPr>
            <a:lvl5pPr marL="18288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5pPr>
            <a:lvl6pPr marL="2286000" algn="l" defTabSz="914400" rtl="0" eaLnBrk="1" latinLnBrk="0" hangingPunct="1">
              <a:defRPr sz="2000" kern="1200">
                <a:solidFill>
                  <a:schemeClr val="tx1"/>
                </a:solidFill>
                <a:latin typeface="LMU CompatilFact" pitchFamily="2" charset="0"/>
                <a:ea typeface="ＭＳ Ｐゴシック" pitchFamily="-12" charset="-128"/>
                <a:cs typeface="+mn-cs"/>
              </a:defRPr>
            </a:lvl6pPr>
            <a:lvl7pPr marL="2743200" algn="l" defTabSz="914400" rtl="0" eaLnBrk="1" latinLnBrk="0" hangingPunct="1">
              <a:defRPr sz="2000" kern="1200">
                <a:solidFill>
                  <a:schemeClr val="tx1"/>
                </a:solidFill>
                <a:latin typeface="LMU CompatilFact" pitchFamily="2" charset="0"/>
                <a:ea typeface="ＭＳ Ｐゴシック" pitchFamily="-12" charset="-128"/>
                <a:cs typeface="+mn-cs"/>
              </a:defRPr>
            </a:lvl7pPr>
            <a:lvl8pPr marL="3200400" algn="l" defTabSz="914400" rtl="0" eaLnBrk="1" latinLnBrk="0" hangingPunct="1">
              <a:defRPr sz="2000" kern="1200">
                <a:solidFill>
                  <a:schemeClr val="tx1"/>
                </a:solidFill>
                <a:latin typeface="LMU CompatilFact" pitchFamily="2" charset="0"/>
                <a:ea typeface="ＭＳ Ｐゴシック" pitchFamily="-12" charset="-128"/>
                <a:cs typeface="+mn-cs"/>
              </a:defRPr>
            </a:lvl8pPr>
            <a:lvl9pPr marL="3657600" algn="l" defTabSz="914400" rtl="0" eaLnBrk="1" latinLnBrk="0" hangingPunct="1">
              <a:defRPr sz="2000" kern="1200">
                <a:solidFill>
                  <a:schemeClr val="tx1"/>
                </a:solidFill>
                <a:latin typeface="LMU CompatilFact" pitchFamily="2" charset="0"/>
                <a:ea typeface="ＭＳ Ｐゴシック" pitchFamily="-12" charset="-128"/>
                <a:cs typeface="+mn-cs"/>
              </a:defRPr>
            </a:lvl9pPr>
          </a:lstStyle>
          <a:p>
            <a:r>
              <a:rPr lang="de-DE" dirty="0">
                <a:latin typeface="Arial" charset="0"/>
                <a:ea typeface="ＭＳ Ｐゴシック" pitchFamily="-12" charset="-128"/>
                <a:cs typeface="Arial" charset="0"/>
              </a:rPr>
              <a:t>Prof. Dr. Thomas Eckert</a:t>
            </a:r>
          </a:p>
        </p:txBody>
      </p:sp>
    </p:spTree>
    <p:extLst>
      <p:ext uri="{BB962C8B-B14F-4D97-AF65-F5344CB8AC3E}">
        <p14:creationId xmlns:p14="http://schemas.microsoft.com/office/powerpoint/2010/main" val="88588241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nummernplatzhalter 3"/>
          <p:cNvSpPr>
            <a:spLocks noGrp="1"/>
          </p:cNvSpPr>
          <p:nvPr>
            <p:ph type="sldNum" sz="quarter" idx="10"/>
          </p:nvPr>
        </p:nvSpPr>
        <p:spPr>
          <a:noFill/>
        </p:spPr>
        <p:txBody>
          <a:bodyPr/>
          <a:lstStyle/>
          <a:p>
            <a:r>
              <a:rPr lang="de-DE">
                <a:latin typeface="Arial" charset="0"/>
                <a:ea typeface="ＭＳ Ｐゴシック" pitchFamily="-12" charset="-128"/>
                <a:cs typeface="Arial" charset="0"/>
              </a:rPr>
              <a:t># </a:t>
            </a:r>
            <a:fld id="{81F6690D-F45A-4104-9CE1-7B2EEFADC41F}" type="slidenum">
              <a:rPr lang="de-DE" smtClean="0">
                <a:latin typeface="Arial" charset="0"/>
                <a:ea typeface="ＭＳ Ｐゴシック" pitchFamily="-12" charset="-128"/>
                <a:cs typeface="Arial" charset="0"/>
              </a:rPr>
              <a:pPr/>
              <a:t>4</a:t>
            </a:fld>
            <a:endParaRPr lang="de-DE">
              <a:latin typeface="Arial" charset="0"/>
              <a:ea typeface="ＭＳ Ｐゴシック" pitchFamily="-12" charset="-128"/>
              <a:cs typeface="Arial" charset="0"/>
            </a:endParaRPr>
          </a:p>
        </p:txBody>
      </p:sp>
      <p:sp>
        <p:nvSpPr>
          <p:cNvPr id="4099" name="Fußzeilenplatzhalter 5"/>
          <p:cNvSpPr>
            <a:spLocks noGrp="1"/>
          </p:cNvSpPr>
          <p:nvPr>
            <p:ph type="ftr" sz="quarter" idx="12"/>
          </p:nvPr>
        </p:nvSpPr>
        <p:spPr>
          <a:noFill/>
        </p:spPr>
        <p:txBody>
          <a:bodyPr/>
          <a:lstStyle/>
          <a:p>
            <a:r>
              <a:rPr lang="de-DE">
                <a:latin typeface="Arial" charset="0"/>
                <a:ea typeface="ＭＳ Ｐゴシック" pitchFamily="-12" charset="-128"/>
                <a:cs typeface="Arial" charset="0"/>
              </a:rPr>
              <a:t>Prof. Dr. Thomas Eckert</a:t>
            </a:r>
          </a:p>
        </p:txBody>
      </p:sp>
      <p:sp>
        <p:nvSpPr>
          <p:cNvPr id="4100" name="Rectangle 2"/>
          <p:cNvSpPr>
            <a:spLocks noGrp="1" noChangeArrowheads="1"/>
          </p:cNvSpPr>
          <p:nvPr>
            <p:ph type="title"/>
          </p:nvPr>
        </p:nvSpPr>
        <p:spPr/>
        <p:txBody>
          <a:bodyPr/>
          <a:lstStyle/>
          <a:p>
            <a:pPr algn="ctr" eaLnBrk="1" hangingPunct="1"/>
            <a:r>
              <a:rPr lang="de-DE" sz="1800" dirty="0">
                <a:latin typeface="Arial" charset="0"/>
                <a:cs typeface="Arial" charset="0"/>
              </a:rPr>
              <a:t>Informelles  und formales Lernen</a:t>
            </a:r>
          </a:p>
        </p:txBody>
      </p:sp>
      <p:sp>
        <p:nvSpPr>
          <p:cNvPr id="4124" name="Line 239"/>
          <p:cNvSpPr>
            <a:spLocks noChangeShapeType="1"/>
          </p:cNvSpPr>
          <p:nvPr/>
        </p:nvSpPr>
        <p:spPr bwMode="auto">
          <a:xfrm>
            <a:off x="6948488" y="2205038"/>
            <a:ext cx="0" cy="0"/>
          </a:xfrm>
          <a:prstGeom prst="line">
            <a:avLst/>
          </a:prstGeom>
          <a:noFill/>
          <a:ln w="9525">
            <a:noFill/>
            <a:round/>
            <a:headEnd/>
            <a:tailEnd/>
          </a:ln>
        </p:spPr>
        <p:txBody>
          <a:bodyPr/>
          <a:lstStyle/>
          <a:p>
            <a:endParaRPr lang="de-DE"/>
          </a:p>
        </p:txBody>
      </p:sp>
      <p:pic>
        <p:nvPicPr>
          <p:cNvPr id="8" name="Picture 2" descr="standard"/>
          <p:cNvPicPr>
            <a:picLocks noChangeAspect="1" noChangeArrowheads="1"/>
          </p:cNvPicPr>
          <p:nvPr/>
        </p:nvPicPr>
        <p:blipFill>
          <a:blip r:embed="rId2" cstate="print"/>
          <a:srcRect/>
          <a:stretch>
            <a:fillRect/>
          </a:stretch>
        </p:blipFill>
        <p:spPr bwMode="auto">
          <a:xfrm>
            <a:off x="0" y="0"/>
            <a:ext cx="9144000" cy="6867525"/>
          </a:xfrm>
          <a:prstGeom prst="rect">
            <a:avLst/>
          </a:prstGeom>
          <a:noFill/>
          <a:ln w="9525">
            <a:noFill/>
            <a:miter lim="800000"/>
            <a:headEnd/>
            <a:tailEnd/>
          </a:ln>
        </p:spPr>
      </p:pic>
      <p:sp>
        <p:nvSpPr>
          <p:cNvPr id="9" name="Text Box 15"/>
          <p:cNvSpPr txBox="1">
            <a:spLocks noChangeArrowheads="1"/>
          </p:cNvSpPr>
          <p:nvPr/>
        </p:nvSpPr>
        <p:spPr bwMode="auto">
          <a:xfrm>
            <a:off x="92044" y="1214422"/>
            <a:ext cx="8909112" cy="646331"/>
          </a:xfrm>
          <a:prstGeom prst="rect">
            <a:avLst/>
          </a:prstGeom>
          <a:noFill/>
          <a:ln w="9525">
            <a:solidFill>
              <a:srgbClr val="006C31"/>
            </a:solidFill>
            <a:miter lim="800000"/>
            <a:headEnd/>
            <a:tailEnd/>
          </a:ln>
        </p:spPr>
        <p:txBody>
          <a:bodyPr wrap="square">
            <a:spAutoFit/>
          </a:bodyPr>
          <a:lstStyle/>
          <a:p>
            <a:pPr eaLnBrk="1" hangingPunct="1">
              <a:spcBef>
                <a:spcPct val="50000"/>
              </a:spcBef>
            </a:pPr>
            <a:r>
              <a:rPr lang="de-DE" sz="1800" b="1" dirty="0">
                <a:solidFill>
                  <a:srgbClr val="006C31"/>
                </a:solidFill>
              </a:rPr>
              <a:t>Verständnis von Lernen: </a:t>
            </a:r>
            <a:r>
              <a:rPr lang="de-DE" sz="1800" dirty="0">
                <a:solidFill>
                  <a:srgbClr val="006C31"/>
                </a:solidFill>
                <a:latin typeface="Arial" pitchFamily="34" charset="0"/>
              </a:rPr>
              <a:t>Lernen bedeutet die Integration neuer Inhalte in eine bestehende kognitive Struktur, indem sie ergänzt oder korrigiert wird.</a:t>
            </a:r>
          </a:p>
        </p:txBody>
      </p:sp>
      <p:sp>
        <p:nvSpPr>
          <p:cNvPr id="10" name="Text Box 17"/>
          <p:cNvSpPr txBox="1">
            <a:spLocks noChangeArrowheads="1"/>
          </p:cNvSpPr>
          <p:nvPr/>
        </p:nvSpPr>
        <p:spPr bwMode="auto">
          <a:xfrm>
            <a:off x="92044" y="1988840"/>
            <a:ext cx="8886856" cy="3254737"/>
          </a:xfrm>
          <a:prstGeom prst="rect">
            <a:avLst/>
          </a:prstGeom>
          <a:noFill/>
          <a:ln w="9525">
            <a:solidFill>
              <a:srgbClr val="006C31"/>
            </a:solidFill>
            <a:miter lim="800000"/>
            <a:headEnd/>
            <a:tailEnd/>
          </a:ln>
        </p:spPr>
        <p:txBody>
          <a:bodyPr wrap="square">
            <a:spAutoFit/>
          </a:bodyPr>
          <a:lstStyle/>
          <a:p>
            <a:pPr marL="85725" eaLnBrk="1" hangingPunct="1">
              <a:spcBef>
                <a:spcPct val="50000"/>
              </a:spcBef>
              <a:defRPr/>
            </a:pPr>
            <a:r>
              <a:rPr lang="de-DE" sz="1800" b="1" dirty="0">
                <a:solidFill>
                  <a:srgbClr val="006C31"/>
                </a:solidFill>
                <a:latin typeface="Arial" pitchFamily="34" charset="0"/>
              </a:rPr>
              <a:t>Lerntheorien:</a:t>
            </a:r>
          </a:p>
          <a:p>
            <a:pPr marL="371475" indent="-285750" eaLnBrk="1" hangingPunct="1">
              <a:spcBef>
                <a:spcPts val="300"/>
              </a:spcBef>
              <a:buFont typeface="Arial" panose="020B0604020202020204" pitchFamily="34" charset="0"/>
              <a:buChar char="•"/>
              <a:defRPr/>
            </a:pPr>
            <a:r>
              <a:rPr lang="de-DE" sz="1800" b="1" dirty="0">
                <a:solidFill>
                  <a:srgbClr val="006C31"/>
                </a:solidFill>
                <a:latin typeface="Arial" pitchFamily="34" charset="0"/>
              </a:rPr>
              <a:t>Expositorisches verbales Lernen: </a:t>
            </a:r>
            <a:r>
              <a:rPr lang="de-DE" sz="1800" dirty="0">
                <a:solidFill>
                  <a:srgbClr val="006C31"/>
                </a:solidFill>
                <a:latin typeface="Arial" pitchFamily="34" charset="0"/>
              </a:rPr>
              <a:t>Um neues Wissen in die kognitive Struktur zu integrieren, muss es möglichst passend aufbereitet werden: Die relevante Struktur muss aktiviert werden, integrierende und differenzierende Elemente  erläutert und das Gelernte muss konsolidiert werden.</a:t>
            </a:r>
            <a:endParaRPr lang="de-DE" sz="1800" b="1" dirty="0">
              <a:solidFill>
                <a:srgbClr val="006C31"/>
              </a:solidFill>
              <a:latin typeface="Arial" pitchFamily="34" charset="0"/>
            </a:endParaRPr>
          </a:p>
          <a:p>
            <a:pPr marL="371475" indent="-285750" eaLnBrk="1" hangingPunct="1">
              <a:spcBef>
                <a:spcPts val="300"/>
              </a:spcBef>
              <a:buFont typeface="Arial" panose="020B0604020202020204" pitchFamily="34" charset="0"/>
              <a:buChar char="•"/>
              <a:defRPr/>
            </a:pPr>
            <a:r>
              <a:rPr lang="de-DE" sz="1800" b="1" dirty="0">
                <a:solidFill>
                  <a:srgbClr val="006C31"/>
                </a:solidFill>
                <a:latin typeface="Arial" pitchFamily="34" charset="0"/>
              </a:rPr>
              <a:t>Entdeckendes Lernen: </a:t>
            </a:r>
            <a:r>
              <a:rPr lang="de-DE" sz="1800" dirty="0">
                <a:solidFill>
                  <a:srgbClr val="006C31"/>
                </a:solidFill>
                <a:latin typeface="Arial" pitchFamily="34" charset="0"/>
              </a:rPr>
              <a:t>Gelenktes Entdecken unterstützt Lernende anhand prägnanter Problemstellungen, Lösungen, Erkenntnisse und Theorien selbst zu erarbeiten. Es werden naheliegende Fehlkonzeptionen aufgegriffen und korrigiert.</a:t>
            </a:r>
          </a:p>
          <a:p>
            <a:pPr marL="371475" indent="-285750" eaLnBrk="1" hangingPunct="1">
              <a:spcBef>
                <a:spcPts val="300"/>
              </a:spcBef>
              <a:buFont typeface="Arial" panose="020B0604020202020204" pitchFamily="34" charset="0"/>
              <a:buChar char="•"/>
              <a:defRPr/>
            </a:pPr>
            <a:r>
              <a:rPr lang="de-DE" sz="1800" b="1" dirty="0">
                <a:solidFill>
                  <a:srgbClr val="006C31"/>
                </a:solidFill>
                <a:latin typeface="Arial" pitchFamily="34" charset="0"/>
              </a:rPr>
              <a:t>Lernen am Modell: </a:t>
            </a:r>
            <a:r>
              <a:rPr lang="de-DE" sz="1800" dirty="0">
                <a:solidFill>
                  <a:srgbClr val="006C31"/>
                </a:solidFill>
                <a:latin typeface="Arial" pitchFamily="34" charset="0"/>
              </a:rPr>
              <a:t>Lernen geschieht (auch) durch Nachahmung modellhaften Verhaltens. Wichtig dabei sind </a:t>
            </a:r>
            <a:r>
              <a:rPr lang="de-DE" sz="1800" dirty="0" err="1">
                <a:solidFill>
                  <a:srgbClr val="006C31"/>
                </a:solidFill>
                <a:latin typeface="Arial" pitchFamily="34" charset="0"/>
              </a:rPr>
              <a:t>Aufmerksamkeits</a:t>
            </a:r>
            <a:r>
              <a:rPr lang="de-DE" sz="1800" dirty="0">
                <a:solidFill>
                  <a:srgbClr val="006C31"/>
                </a:solidFill>
                <a:latin typeface="Arial" pitchFamily="34" charset="0"/>
              </a:rPr>
              <a:t>, Behaltens- und Reproduktionsprozesse sowie Motivation und Selbstwirksamkeitserwartung.</a:t>
            </a:r>
            <a:endParaRPr lang="de-DE" sz="1800" b="1" dirty="0">
              <a:solidFill>
                <a:srgbClr val="006C31"/>
              </a:solidFill>
              <a:latin typeface="Arial" pitchFamily="34" charset="0"/>
            </a:endParaRPr>
          </a:p>
        </p:txBody>
      </p:sp>
      <p:sp>
        <p:nvSpPr>
          <p:cNvPr id="12" name="Text Box 3"/>
          <p:cNvSpPr txBox="1">
            <a:spLocks noChangeArrowheads="1"/>
          </p:cNvSpPr>
          <p:nvPr/>
        </p:nvSpPr>
        <p:spPr bwMode="auto">
          <a:xfrm>
            <a:off x="2209800" y="539388"/>
            <a:ext cx="3581400" cy="369332"/>
          </a:xfrm>
          <a:prstGeom prst="rect">
            <a:avLst/>
          </a:prstGeom>
          <a:noFill/>
          <a:ln w="9525">
            <a:noFill/>
            <a:miter lim="800000"/>
            <a:headEnd/>
            <a:tailEnd/>
          </a:ln>
        </p:spPr>
        <p:txBody>
          <a:bodyPr>
            <a:spAutoFit/>
          </a:bodyPr>
          <a:lstStyle/>
          <a:p>
            <a:pPr algn="ctr" eaLnBrk="1" hangingPunct="1"/>
            <a:r>
              <a:rPr lang="de-DE" sz="1800" dirty="0" err="1">
                <a:solidFill>
                  <a:srgbClr val="006C30"/>
                </a:solidFill>
                <a:latin typeface="Arial" pitchFamily="34" charset="0"/>
                <a:ea typeface="+mj-ea"/>
                <a:cs typeface="Arial" pitchFamily="34" charset="0"/>
              </a:rPr>
              <a:t>Kognitivismus</a:t>
            </a:r>
            <a:endParaRPr lang="de-DE" sz="1800" dirty="0">
              <a:solidFill>
                <a:srgbClr val="006C30"/>
              </a:solidFill>
              <a:latin typeface="Arial" pitchFamily="34" charset="0"/>
              <a:ea typeface="+mj-ea"/>
              <a:cs typeface="Arial" pitchFamily="34" charset="0"/>
            </a:endParaRPr>
          </a:p>
        </p:txBody>
      </p:sp>
      <p:sp>
        <p:nvSpPr>
          <p:cNvPr id="14" name="Text Box 15"/>
          <p:cNvSpPr txBox="1">
            <a:spLocks noChangeArrowheads="1"/>
          </p:cNvSpPr>
          <p:nvPr/>
        </p:nvSpPr>
        <p:spPr bwMode="auto">
          <a:xfrm>
            <a:off x="107845" y="5373216"/>
            <a:ext cx="8909112" cy="923330"/>
          </a:xfrm>
          <a:prstGeom prst="rect">
            <a:avLst/>
          </a:prstGeom>
          <a:noFill/>
          <a:ln w="9525">
            <a:solidFill>
              <a:srgbClr val="006C31"/>
            </a:solidFill>
            <a:miter lim="800000"/>
            <a:headEnd/>
            <a:tailEnd/>
          </a:ln>
        </p:spPr>
        <p:txBody>
          <a:bodyPr wrap="square">
            <a:spAutoFit/>
          </a:bodyPr>
          <a:lstStyle/>
          <a:p>
            <a:pPr lvl="0"/>
            <a:r>
              <a:rPr lang="de-DE" sz="1800" b="1" dirty="0">
                <a:solidFill>
                  <a:srgbClr val="006C31"/>
                </a:solidFill>
                <a:latin typeface="Arial" pitchFamily="34" charset="0"/>
              </a:rPr>
              <a:t>Beispiele:</a:t>
            </a:r>
          </a:p>
          <a:p>
            <a:pPr marL="285750" lvl="0" indent="-285750">
              <a:buFont typeface="Arial" panose="020B0604020202020204" pitchFamily="34" charset="0"/>
              <a:buChar char="•"/>
            </a:pPr>
            <a:r>
              <a:rPr lang="de-DE" sz="1800" dirty="0">
                <a:solidFill>
                  <a:srgbClr val="006C31"/>
                </a:solidFill>
                <a:latin typeface="Arial" pitchFamily="34" charset="0"/>
              </a:rPr>
              <a:t>Strukturiertes Lehrmaterial.</a:t>
            </a:r>
          </a:p>
          <a:p>
            <a:pPr marL="285750" lvl="0" indent="-285750">
              <a:buFont typeface="Arial" panose="020B0604020202020204" pitchFamily="34" charset="0"/>
              <a:buChar char="•"/>
            </a:pPr>
            <a:r>
              <a:rPr lang="de-DE" sz="1800" dirty="0">
                <a:solidFill>
                  <a:srgbClr val="006C31"/>
                </a:solidFill>
                <a:latin typeface="Arial" pitchFamily="34" charset="0"/>
              </a:rPr>
              <a:t>Projektorientiertes Lehren</a:t>
            </a:r>
          </a:p>
        </p:txBody>
      </p:sp>
      <p:sp>
        <p:nvSpPr>
          <p:cNvPr id="11" name="Foliennummernplatzhalter 3"/>
          <p:cNvSpPr txBox="1">
            <a:spLocks/>
          </p:cNvSpPr>
          <p:nvPr/>
        </p:nvSpPr>
        <p:spPr bwMode="auto">
          <a:xfrm>
            <a:off x="8101905" y="6453336"/>
            <a:ext cx="790575" cy="314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r" rtl="0" eaLnBrk="0" fontAlgn="base" hangingPunct="0">
              <a:spcBef>
                <a:spcPct val="0"/>
              </a:spcBef>
              <a:spcAft>
                <a:spcPct val="0"/>
              </a:spcAft>
              <a:defRPr sz="1400" kern="1200">
                <a:solidFill>
                  <a:srgbClr val="777777"/>
                </a:solidFill>
                <a:latin typeface="LMU CompatilFact" pitchFamily="2" charset="0"/>
                <a:ea typeface="MS PGothic" pitchFamily="34" charset="-128"/>
                <a:cs typeface="+mn-cs"/>
              </a:defRPr>
            </a:lvl1pPr>
            <a:lvl2pPr marL="4572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2pPr>
            <a:lvl3pPr marL="9144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3pPr>
            <a:lvl4pPr marL="13716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4pPr>
            <a:lvl5pPr marL="18288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5pPr>
            <a:lvl6pPr marL="2286000" algn="l" defTabSz="914400" rtl="0" eaLnBrk="1" latinLnBrk="0" hangingPunct="1">
              <a:defRPr sz="2000" kern="1200">
                <a:solidFill>
                  <a:schemeClr val="tx1"/>
                </a:solidFill>
                <a:latin typeface="LMU CompatilFact" pitchFamily="2" charset="0"/>
                <a:ea typeface="ＭＳ Ｐゴシック" pitchFamily="-12" charset="-128"/>
                <a:cs typeface="+mn-cs"/>
              </a:defRPr>
            </a:lvl6pPr>
            <a:lvl7pPr marL="2743200" algn="l" defTabSz="914400" rtl="0" eaLnBrk="1" latinLnBrk="0" hangingPunct="1">
              <a:defRPr sz="2000" kern="1200">
                <a:solidFill>
                  <a:schemeClr val="tx1"/>
                </a:solidFill>
                <a:latin typeface="LMU CompatilFact" pitchFamily="2" charset="0"/>
                <a:ea typeface="ＭＳ Ｐゴシック" pitchFamily="-12" charset="-128"/>
                <a:cs typeface="+mn-cs"/>
              </a:defRPr>
            </a:lvl7pPr>
            <a:lvl8pPr marL="3200400" algn="l" defTabSz="914400" rtl="0" eaLnBrk="1" latinLnBrk="0" hangingPunct="1">
              <a:defRPr sz="2000" kern="1200">
                <a:solidFill>
                  <a:schemeClr val="tx1"/>
                </a:solidFill>
                <a:latin typeface="LMU CompatilFact" pitchFamily="2" charset="0"/>
                <a:ea typeface="ＭＳ Ｐゴシック" pitchFamily="-12" charset="-128"/>
                <a:cs typeface="+mn-cs"/>
              </a:defRPr>
            </a:lvl8pPr>
            <a:lvl9pPr marL="3657600" algn="l" defTabSz="914400" rtl="0" eaLnBrk="1" latinLnBrk="0" hangingPunct="1">
              <a:defRPr sz="2000" kern="1200">
                <a:solidFill>
                  <a:schemeClr val="tx1"/>
                </a:solidFill>
                <a:latin typeface="LMU CompatilFact" pitchFamily="2" charset="0"/>
                <a:ea typeface="ＭＳ Ｐゴシック" pitchFamily="-12" charset="-128"/>
                <a:cs typeface="+mn-cs"/>
              </a:defRPr>
            </a:lvl9pPr>
          </a:lstStyle>
          <a:p>
            <a:r>
              <a:rPr lang="de-DE">
                <a:latin typeface="Arial" charset="0"/>
                <a:ea typeface="ＭＳ Ｐゴシック" pitchFamily="-12" charset="-128"/>
                <a:cs typeface="Arial" charset="0"/>
              </a:rPr>
              <a:t># </a:t>
            </a:r>
            <a:fld id="{81F6690D-F45A-4104-9CE1-7B2EEFADC41F}" type="slidenum">
              <a:rPr lang="de-DE" smtClean="0">
                <a:latin typeface="Arial" charset="0"/>
                <a:ea typeface="ＭＳ Ｐゴシック" pitchFamily="-12" charset="-128"/>
                <a:cs typeface="Arial" charset="0"/>
              </a:rPr>
              <a:pPr/>
              <a:t>4</a:t>
            </a:fld>
            <a:endParaRPr lang="de-DE" dirty="0">
              <a:latin typeface="Arial" charset="0"/>
              <a:ea typeface="ＭＳ Ｐゴシック" pitchFamily="-12" charset="-128"/>
              <a:cs typeface="Arial" charset="0"/>
            </a:endParaRPr>
          </a:p>
        </p:txBody>
      </p:sp>
      <p:sp>
        <p:nvSpPr>
          <p:cNvPr id="13" name="Fußzeilenplatzhalter 5"/>
          <p:cNvSpPr txBox="1">
            <a:spLocks/>
          </p:cNvSpPr>
          <p:nvPr/>
        </p:nvSpPr>
        <p:spPr bwMode="auto">
          <a:xfrm>
            <a:off x="237430" y="6467624"/>
            <a:ext cx="5414963" cy="36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l" rtl="0" eaLnBrk="0" fontAlgn="base" hangingPunct="0">
              <a:spcBef>
                <a:spcPct val="0"/>
              </a:spcBef>
              <a:spcAft>
                <a:spcPct val="0"/>
              </a:spcAft>
              <a:defRPr sz="1400" kern="1200">
                <a:solidFill>
                  <a:srgbClr val="777777"/>
                </a:solidFill>
                <a:latin typeface="LMU CompatilFact" pitchFamily="2" charset="0"/>
                <a:ea typeface="MS PGothic" pitchFamily="34" charset="-128"/>
                <a:cs typeface="+mn-cs"/>
              </a:defRPr>
            </a:lvl1pPr>
            <a:lvl2pPr marL="4572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2pPr>
            <a:lvl3pPr marL="9144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3pPr>
            <a:lvl4pPr marL="13716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4pPr>
            <a:lvl5pPr marL="18288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5pPr>
            <a:lvl6pPr marL="2286000" algn="l" defTabSz="914400" rtl="0" eaLnBrk="1" latinLnBrk="0" hangingPunct="1">
              <a:defRPr sz="2000" kern="1200">
                <a:solidFill>
                  <a:schemeClr val="tx1"/>
                </a:solidFill>
                <a:latin typeface="LMU CompatilFact" pitchFamily="2" charset="0"/>
                <a:ea typeface="ＭＳ Ｐゴシック" pitchFamily="-12" charset="-128"/>
                <a:cs typeface="+mn-cs"/>
              </a:defRPr>
            </a:lvl6pPr>
            <a:lvl7pPr marL="2743200" algn="l" defTabSz="914400" rtl="0" eaLnBrk="1" latinLnBrk="0" hangingPunct="1">
              <a:defRPr sz="2000" kern="1200">
                <a:solidFill>
                  <a:schemeClr val="tx1"/>
                </a:solidFill>
                <a:latin typeface="LMU CompatilFact" pitchFamily="2" charset="0"/>
                <a:ea typeface="ＭＳ Ｐゴシック" pitchFamily="-12" charset="-128"/>
                <a:cs typeface="+mn-cs"/>
              </a:defRPr>
            </a:lvl7pPr>
            <a:lvl8pPr marL="3200400" algn="l" defTabSz="914400" rtl="0" eaLnBrk="1" latinLnBrk="0" hangingPunct="1">
              <a:defRPr sz="2000" kern="1200">
                <a:solidFill>
                  <a:schemeClr val="tx1"/>
                </a:solidFill>
                <a:latin typeface="LMU CompatilFact" pitchFamily="2" charset="0"/>
                <a:ea typeface="ＭＳ Ｐゴシック" pitchFamily="-12" charset="-128"/>
                <a:cs typeface="+mn-cs"/>
              </a:defRPr>
            </a:lvl8pPr>
            <a:lvl9pPr marL="3657600" algn="l" defTabSz="914400" rtl="0" eaLnBrk="1" latinLnBrk="0" hangingPunct="1">
              <a:defRPr sz="2000" kern="1200">
                <a:solidFill>
                  <a:schemeClr val="tx1"/>
                </a:solidFill>
                <a:latin typeface="LMU CompatilFact" pitchFamily="2" charset="0"/>
                <a:ea typeface="ＭＳ Ｐゴシック" pitchFamily="-12" charset="-128"/>
                <a:cs typeface="+mn-cs"/>
              </a:defRPr>
            </a:lvl9pPr>
          </a:lstStyle>
          <a:p>
            <a:r>
              <a:rPr lang="de-DE" dirty="0">
                <a:latin typeface="Arial" charset="0"/>
                <a:ea typeface="ＭＳ Ｐゴシック" pitchFamily="-12" charset="-128"/>
                <a:cs typeface="Arial" charset="0"/>
              </a:rPr>
              <a:t>Prof. Dr. Thomas Eckert</a:t>
            </a:r>
          </a:p>
        </p:txBody>
      </p:sp>
    </p:spTree>
    <p:extLst>
      <p:ext uri="{BB962C8B-B14F-4D97-AF65-F5344CB8AC3E}">
        <p14:creationId xmlns:p14="http://schemas.microsoft.com/office/powerpoint/2010/main" val="195678579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nummernplatzhalter 3"/>
          <p:cNvSpPr>
            <a:spLocks noGrp="1"/>
          </p:cNvSpPr>
          <p:nvPr>
            <p:ph type="sldNum" sz="quarter" idx="10"/>
          </p:nvPr>
        </p:nvSpPr>
        <p:spPr>
          <a:noFill/>
        </p:spPr>
        <p:txBody>
          <a:bodyPr/>
          <a:lstStyle/>
          <a:p>
            <a:r>
              <a:rPr lang="de-DE">
                <a:latin typeface="Arial" charset="0"/>
                <a:ea typeface="ＭＳ Ｐゴシック" pitchFamily="-12" charset="-128"/>
                <a:cs typeface="Arial" charset="0"/>
              </a:rPr>
              <a:t># </a:t>
            </a:r>
            <a:fld id="{81F6690D-F45A-4104-9CE1-7B2EEFADC41F}" type="slidenum">
              <a:rPr lang="de-DE" smtClean="0">
                <a:latin typeface="Arial" charset="0"/>
                <a:ea typeface="ＭＳ Ｐゴシック" pitchFamily="-12" charset="-128"/>
                <a:cs typeface="Arial" charset="0"/>
              </a:rPr>
              <a:pPr/>
              <a:t>5</a:t>
            </a:fld>
            <a:endParaRPr lang="de-DE">
              <a:latin typeface="Arial" charset="0"/>
              <a:ea typeface="ＭＳ Ｐゴシック" pitchFamily="-12" charset="-128"/>
              <a:cs typeface="Arial" charset="0"/>
            </a:endParaRPr>
          </a:p>
        </p:txBody>
      </p:sp>
      <p:sp>
        <p:nvSpPr>
          <p:cNvPr id="4099" name="Fußzeilenplatzhalter 5"/>
          <p:cNvSpPr>
            <a:spLocks noGrp="1"/>
          </p:cNvSpPr>
          <p:nvPr>
            <p:ph type="ftr" sz="quarter" idx="12"/>
          </p:nvPr>
        </p:nvSpPr>
        <p:spPr>
          <a:noFill/>
        </p:spPr>
        <p:txBody>
          <a:bodyPr/>
          <a:lstStyle/>
          <a:p>
            <a:r>
              <a:rPr lang="de-DE">
                <a:latin typeface="Arial" charset="0"/>
                <a:ea typeface="ＭＳ Ｐゴシック" pitchFamily="-12" charset="-128"/>
                <a:cs typeface="Arial" charset="0"/>
              </a:rPr>
              <a:t>Prof. Dr. Thomas Eckert</a:t>
            </a:r>
          </a:p>
        </p:txBody>
      </p:sp>
      <p:sp>
        <p:nvSpPr>
          <p:cNvPr id="4100" name="Rectangle 2"/>
          <p:cNvSpPr>
            <a:spLocks noGrp="1" noChangeArrowheads="1"/>
          </p:cNvSpPr>
          <p:nvPr>
            <p:ph type="title"/>
          </p:nvPr>
        </p:nvSpPr>
        <p:spPr/>
        <p:txBody>
          <a:bodyPr/>
          <a:lstStyle/>
          <a:p>
            <a:pPr algn="ctr" eaLnBrk="1" hangingPunct="1"/>
            <a:r>
              <a:rPr lang="de-DE" sz="1800" dirty="0">
                <a:latin typeface="Arial" charset="0"/>
                <a:cs typeface="Arial" charset="0"/>
              </a:rPr>
              <a:t>Informelles  und formales Lernen</a:t>
            </a:r>
          </a:p>
        </p:txBody>
      </p:sp>
      <p:sp>
        <p:nvSpPr>
          <p:cNvPr id="4124" name="Line 239"/>
          <p:cNvSpPr>
            <a:spLocks noChangeShapeType="1"/>
          </p:cNvSpPr>
          <p:nvPr/>
        </p:nvSpPr>
        <p:spPr bwMode="auto">
          <a:xfrm>
            <a:off x="6948488" y="2205038"/>
            <a:ext cx="0" cy="0"/>
          </a:xfrm>
          <a:prstGeom prst="line">
            <a:avLst/>
          </a:prstGeom>
          <a:noFill/>
          <a:ln w="9525">
            <a:noFill/>
            <a:round/>
            <a:headEnd/>
            <a:tailEnd/>
          </a:ln>
        </p:spPr>
        <p:txBody>
          <a:bodyPr/>
          <a:lstStyle/>
          <a:p>
            <a:endParaRPr lang="de-DE"/>
          </a:p>
        </p:txBody>
      </p:sp>
      <p:pic>
        <p:nvPicPr>
          <p:cNvPr id="8" name="Picture 2" descr="standard"/>
          <p:cNvPicPr>
            <a:picLocks noChangeAspect="1" noChangeArrowheads="1"/>
          </p:cNvPicPr>
          <p:nvPr/>
        </p:nvPicPr>
        <p:blipFill>
          <a:blip r:embed="rId2" cstate="print"/>
          <a:srcRect/>
          <a:stretch>
            <a:fillRect/>
          </a:stretch>
        </p:blipFill>
        <p:spPr bwMode="auto">
          <a:xfrm>
            <a:off x="0" y="0"/>
            <a:ext cx="9144000" cy="6867525"/>
          </a:xfrm>
          <a:prstGeom prst="rect">
            <a:avLst/>
          </a:prstGeom>
          <a:noFill/>
          <a:ln w="9525">
            <a:noFill/>
            <a:miter lim="800000"/>
            <a:headEnd/>
            <a:tailEnd/>
          </a:ln>
        </p:spPr>
      </p:pic>
      <p:sp>
        <p:nvSpPr>
          <p:cNvPr id="9" name="Text Box 15"/>
          <p:cNvSpPr txBox="1">
            <a:spLocks noChangeArrowheads="1"/>
          </p:cNvSpPr>
          <p:nvPr/>
        </p:nvSpPr>
        <p:spPr bwMode="auto">
          <a:xfrm>
            <a:off x="92044" y="1242626"/>
            <a:ext cx="8909112" cy="1754326"/>
          </a:xfrm>
          <a:prstGeom prst="rect">
            <a:avLst/>
          </a:prstGeom>
          <a:noFill/>
          <a:ln w="9525">
            <a:solidFill>
              <a:srgbClr val="006C31"/>
            </a:solidFill>
            <a:miter lim="800000"/>
            <a:headEnd/>
            <a:tailEnd/>
          </a:ln>
        </p:spPr>
        <p:txBody>
          <a:bodyPr wrap="square">
            <a:spAutoFit/>
          </a:bodyPr>
          <a:lstStyle/>
          <a:p>
            <a:pPr eaLnBrk="1" hangingPunct="1">
              <a:spcBef>
                <a:spcPct val="50000"/>
              </a:spcBef>
            </a:pPr>
            <a:r>
              <a:rPr lang="de-DE" sz="1800" b="1" dirty="0" err="1">
                <a:solidFill>
                  <a:srgbClr val="006C31"/>
                </a:solidFill>
              </a:rPr>
              <a:t>Connected</a:t>
            </a:r>
            <a:r>
              <a:rPr lang="de-DE" sz="1800" b="1" dirty="0">
                <a:solidFill>
                  <a:srgbClr val="006C31"/>
                </a:solidFill>
              </a:rPr>
              <a:t> Learning </a:t>
            </a:r>
            <a:r>
              <a:rPr lang="de-DE" sz="1800" dirty="0">
                <a:solidFill>
                  <a:srgbClr val="006C31"/>
                </a:solidFill>
                <a:latin typeface="Arial" pitchFamily="34" charset="0"/>
              </a:rPr>
              <a:t>bezieht sich nicht explizit auf eine bestimmte Lerntheorie. Vielmehr soll eine Vielfalt an Möglichkeiten angeboten werden, damit Lernende ihren eigenen Weg finden können, um zu ihren gewünschten Erkenntnissen zu gelangen. </a:t>
            </a:r>
            <a:r>
              <a:rPr lang="de-DE" sz="1800" dirty="0" err="1">
                <a:solidFill>
                  <a:srgbClr val="006C31"/>
                </a:solidFill>
                <a:latin typeface="Arial" pitchFamily="34" charset="0"/>
              </a:rPr>
              <a:t>Connected</a:t>
            </a:r>
            <a:r>
              <a:rPr lang="de-DE" sz="1800" dirty="0">
                <a:solidFill>
                  <a:srgbClr val="006C31"/>
                </a:solidFill>
                <a:latin typeface="Arial" pitchFamily="34" charset="0"/>
              </a:rPr>
              <a:t> Learning versteht sich demnach weniger als Alternative zu bestehenden Methoden des Lehrens, sondern als Plattform, über die mehrere Ansätze angeboten werden können.</a:t>
            </a:r>
          </a:p>
        </p:txBody>
      </p:sp>
      <p:sp>
        <p:nvSpPr>
          <p:cNvPr id="12" name="Text Box 3"/>
          <p:cNvSpPr txBox="1">
            <a:spLocks noChangeArrowheads="1"/>
          </p:cNvSpPr>
          <p:nvPr/>
        </p:nvSpPr>
        <p:spPr bwMode="auto">
          <a:xfrm>
            <a:off x="2209800" y="332656"/>
            <a:ext cx="3581400" cy="646331"/>
          </a:xfrm>
          <a:prstGeom prst="rect">
            <a:avLst/>
          </a:prstGeom>
          <a:noFill/>
          <a:ln w="9525">
            <a:noFill/>
            <a:miter lim="800000"/>
            <a:headEnd/>
            <a:tailEnd/>
          </a:ln>
        </p:spPr>
        <p:txBody>
          <a:bodyPr>
            <a:spAutoFit/>
          </a:bodyPr>
          <a:lstStyle/>
          <a:p>
            <a:pPr algn="ctr" eaLnBrk="1" hangingPunct="1"/>
            <a:r>
              <a:rPr lang="de-DE" sz="1800" dirty="0">
                <a:solidFill>
                  <a:srgbClr val="006C30"/>
                </a:solidFill>
                <a:latin typeface="Arial" pitchFamily="34" charset="0"/>
                <a:ea typeface="+mj-ea"/>
                <a:cs typeface="Arial" pitchFamily="34" charset="0"/>
              </a:rPr>
              <a:t>Bedeutung für ‚</a:t>
            </a:r>
            <a:r>
              <a:rPr lang="de-DE" sz="1800" dirty="0" err="1">
                <a:solidFill>
                  <a:srgbClr val="006C30"/>
                </a:solidFill>
                <a:latin typeface="Arial" pitchFamily="34" charset="0"/>
                <a:ea typeface="+mj-ea"/>
                <a:cs typeface="Arial" pitchFamily="34" charset="0"/>
              </a:rPr>
              <a:t>Connected</a:t>
            </a:r>
            <a:r>
              <a:rPr lang="de-DE" sz="1800" dirty="0">
                <a:solidFill>
                  <a:srgbClr val="006C30"/>
                </a:solidFill>
                <a:latin typeface="Arial" pitchFamily="34" charset="0"/>
                <a:ea typeface="+mj-ea"/>
                <a:cs typeface="Arial" pitchFamily="34" charset="0"/>
              </a:rPr>
              <a:t> Learning‘</a:t>
            </a:r>
          </a:p>
        </p:txBody>
      </p:sp>
      <p:sp>
        <p:nvSpPr>
          <p:cNvPr id="11" name="Foliennummernplatzhalter 3"/>
          <p:cNvSpPr txBox="1">
            <a:spLocks/>
          </p:cNvSpPr>
          <p:nvPr/>
        </p:nvSpPr>
        <p:spPr bwMode="auto">
          <a:xfrm>
            <a:off x="8101905" y="6453336"/>
            <a:ext cx="790575" cy="314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r" rtl="0" eaLnBrk="0" fontAlgn="base" hangingPunct="0">
              <a:spcBef>
                <a:spcPct val="0"/>
              </a:spcBef>
              <a:spcAft>
                <a:spcPct val="0"/>
              </a:spcAft>
              <a:defRPr sz="1400" kern="1200">
                <a:solidFill>
                  <a:srgbClr val="777777"/>
                </a:solidFill>
                <a:latin typeface="LMU CompatilFact" pitchFamily="2" charset="0"/>
                <a:ea typeface="MS PGothic" pitchFamily="34" charset="-128"/>
                <a:cs typeface="+mn-cs"/>
              </a:defRPr>
            </a:lvl1pPr>
            <a:lvl2pPr marL="4572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2pPr>
            <a:lvl3pPr marL="9144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3pPr>
            <a:lvl4pPr marL="13716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4pPr>
            <a:lvl5pPr marL="18288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5pPr>
            <a:lvl6pPr marL="2286000" algn="l" defTabSz="914400" rtl="0" eaLnBrk="1" latinLnBrk="0" hangingPunct="1">
              <a:defRPr sz="2000" kern="1200">
                <a:solidFill>
                  <a:schemeClr val="tx1"/>
                </a:solidFill>
                <a:latin typeface="LMU CompatilFact" pitchFamily="2" charset="0"/>
                <a:ea typeface="ＭＳ Ｐゴシック" pitchFamily="-12" charset="-128"/>
                <a:cs typeface="+mn-cs"/>
              </a:defRPr>
            </a:lvl6pPr>
            <a:lvl7pPr marL="2743200" algn="l" defTabSz="914400" rtl="0" eaLnBrk="1" latinLnBrk="0" hangingPunct="1">
              <a:defRPr sz="2000" kern="1200">
                <a:solidFill>
                  <a:schemeClr val="tx1"/>
                </a:solidFill>
                <a:latin typeface="LMU CompatilFact" pitchFamily="2" charset="0"/>
                <a:ea typeface="ＭＳ Ｐゴシック" pitchFamily="-12" charset="-128"/>
                <a:cs typeface="+mn-cs"/>
              </a:defRPr>
            </a:lvl7pPr>
            <a:lvl8pPr marL="3200400" algn="l" defTabSz="914400" rtl="0" eaLnBrk="1" latinLnBrk="0" hangingPunct="1">
              <a:defRPr sz="2000" kern="1200">
                <a:solidFill>
                  <a:schemeClr val="tx1"/>
                </a:solidFill>
                <a:latin typeface="LMU CompatilFact" pitchFamily="2" charset="0"/>
                <a:ea typeface="ＭＳ Ｐゴシック" pitchFamily="-12" charset="-128"/>
                <a:cs typeface="+mn-cs"/>
              </a:defRPr>
            </a:lvl8pPr>
            <a:lvl9pPr marL="3657600" algn="l" defTabSz="914400" rtl="0" eaLnBrk="1" latinLnBrk="0" hangingPunct="1">
              <a:defRPr sz="2000" kern="1200">
                <a:solidFill>
                  <a:schemeClr val="tx1"/>
                </a:solidFill>
                <a:latin typeface="LMU CompatilFact" pitchFamily="2" charset="0"/>
                <a:ea typeface="ＭＳ Ｐゴシック" pitchFamily="-12" charset="-128"/>
                <a:cs typeface="+mn-cs"/>
              </a:defRPr>
            </a:lvl9pPr>
          </a:lstStyle>
          <a:p>
            <a:r>
              <a:rPr lang="de-DE">
                <a:latin typeface="Arial" charset="0"/>
                <a:ea typeface="ＭＳ Ｐゴシック" pitchFamily="-12" charset="-128"/>
                <a:cs typeface="Arial" charset="0"/>
              </a:rPr>
              <a:t># </a:t>
            </a:r>
            <a:fld id="{81F6690D-F45A-4104-9CE1-7B2EEFADC41F}" type="slidenum">
              <a:rPr lang="de-DE" smtClean="0">
                <a:latin typeface="Arial" charset="0"/>
                <a:ea typeface="ＭＳ Ｐゴシック" pitchFamily="-12" charset="-128"/>
                <a:cs typeface="Arial" charset="0"/>
              </a:rPr>
              <a:pPr/>
              <a:t>5</a:t>
            </a:fld>
            <a:endParaRPr lang="de-DE" dirty="0">
              <a:latin typeface="Arial" charset="0"/>
              <a:ea typeface="ＭＳ Ｐゴシック" pitchFamily="-12" charset="-128"/>
              <a:cs typeface="Arial" charset="0"/>
            </a:endParaRPr>
          </a:p>
        </p:txBody>
      </p:sp>
      <p:sp>
        <p:nvSpPr>
          <p:cNvPr id="13" name="Fußzeilenplatzhalter 5"/>
          <p:cNvSpPr txBox="1">
            <a:spLocks/>
          </p:cNvSpPr>
          <p:nvPr/>
        </p:nvSpPr>
        <p:spPr bwMode="auto">
          <a:xfrm>
            <a:off x="237430" y="6467624"/>
            <a:ext cx="5414963" cy="36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l" rtl="0" eaLnBrk="0" fontAlgn="base" hangingPunct="0">
              <a:spcBef>
                <a:spcPct val="0"/>
              </a:spcBef>
              <a:spcAft>
                <a:spcPct val="0"/>
              </a:spcAft>
              <a:defRPr sz="1400" kern="1200">
                <a:solidFill>
                  <a:srgbClr val="777777"/>
                </a:solidFill>
                <a:latin typeface="LMU CompatilFact" pitchFamily="2" charset="0"/>
                <a:ea typeface="MS PGothic" pitchFamily="34" charset="-128"/>
                <a:cs typeface="+mn-cs"/>
              </a:defRPr>
            </a:lvl1pPr>
            <a:lvl2pPr marL="4572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2pPr>
            <a:lvl3pPr marL="9144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3pPr>
            <a:lvl4pPr marL="13716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4pPr>
            <a:lvl5pPr marL="18288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5pPr>
            <a:lvl6pPr marL="2286000" algn="l" defTabSz="914400" rtl="0" eaLnBrk="1" latinLnBrk="0" hangingPunct="1">
              <a:defRPr sz="2000" kern="1200">
                <a:solidFill>
                  <a:schemeClr val="tx1"/>
                </a:solidFill>
                <a:latin typeface="LMU CompatilFact" pitchFamily="2" charset="0"/>
                <a:ea typeface="ＭＳ Ｐゴシック" pitchFamily="-12" charset="-128"/>
                <a:cs typeface="+mn-cs"/>
              </a:defRPr>
            </a:lvl6pPr>
            <a:lvl7pPr marL="2743200" algn="l" defTabSz="914400" rtl="0" eaLnBrk="1" latinLnBrk="0" hangingPunct="1">
              <a:defRPr sz="2000" kern="1200">
                <a:solidFill>
                  <a:schemeClr val="tx1"/>
                </a:solidFill>
                <a:latin typeface="LMU CompatilFact" pitchFamily="2" charset="0"/>
                <a:ea typeface="ＭＳ Ｐゴシック" pitchFamily="-12" charset="-128"/>
                <a:cs typeface="+mn-cs"/>
              </a:defRPr>
            </a:lvl7pPr>
            <a:lvl8pPr marL="3200400" algn="l" defTabSz="914400" rtl="0" eaLnBrk="1" latinLnBrk="0" hangingPunct="1">
              <a:defRPr sz="2000" kern="1200">
                <a:solidFill>
                  <a:schemeClr val="tx1"/>
                </a:solidFill>
                <a:latin typeface="LMU CompatilFact" pitchFamily="2" charset="0"/>
                <a:ea typeface="ＭＳ Ｐゴシック" pitchFamily="-12" charset="-128"/>
                <a:cs typeface="+mn-cs"/>
              </a:defRPr>
            </a:lvl8pPr>
            <a:lvl9pPr marL="3657600" algn="l" defTabSz="914400" rtl="0" eaLnBrk="1" latinLnBrk="0" hangingPunct="1">
              <a:defRPr sz="2000" kern="1200">
                <a:solidFill>
                  <a:schemeClr val="tx1"/>
                </a:solidFill>
                <a:latin typeface="LMU CompatilFact" pitchFamily="2" charset="0"/>
                <a:ea typeface="ＭＳ Ｐゴシック" pitchFamily="-12" charset="-128"/>
                <a:cs typeface="+mn-cs"/>
              </a:defRPr>
            </a:lvl9pPr>
          </a:lstStyle>
          <a:p>
            <a:r>
              <a:rPr lang="de-DE" dirty="0">
                <a:latin typeface="Arial" charset="0"/>
                <a:ea typeface="ＭＳ Ｐゴシック" pitchFamily="-12" charset="-128"/>
                <a:cs typeface="Arial" charset="0"/>
              </a:rPr>
              <a:t>Prof. Dr. Thomas Eckert</a:t>
            </a:r>
          </a:p>
        </p:txBody>
      </p:sp>
      <p:sp>
        <p:nvSpPr>
          <p:cNvPr id="15" name="Text Box 15"/>
          <p:cNvSpPr txBox="1">
            <a:spLocks noChangeArrowheads="1"/>
          </p:cNvSpPr>
          <p:nvPr/>
        </p:nvSpPr>
        <p:spPr bwMode="auto">
          <a:xfrm>
            <a:off x="107504" y="3212976"/>
            <a:ext cx="8909112" cy="2585323"/>
          </a:xfrm>
          <a:prstGeom prst="rect">
            <a:avLst/>
          </a:prstGeom>
          <a:noFill/>
          <a:ln w="9525">
            <a:solidFill>
              <a:srgbClr val="006C31"/>
            </a:solidFill>
            <a:miter lim="800000"/>
            <a:headEnd/>
            <a:tailEnd/>
          </a:ln>
        </p:spPr>
        <p:txBody>
          <a:bodyPr wrap="square">
            <a:spAutoFit/>
          </a:bodyPr>
          <a:lstStyle/>
          <a:p>
            <a:pPr eaLnBrk="1" hangingPunct="1">
              <a:spcBef>
                <a:spcPct val="50000"/>
              </a:spcBef>
            </a:pPr>
            <a:r>
              <a:rPr lang="de-DE" sz="1800" b="1" dirty="0">
                <a:solidFill>
                  <a:srgbClr val="006C31"/>
                </a:solidFill>
              </a:rPr>
              <a:t>Dabei ist das Verbinden auf mehrere Aspekte bezogen:</a:t>
            </a:r>
          </a:p>
          <a:p>
            <a:pPr marL="285750" indent="-285750" eaLnBrk="1" hangingPunct="1">
              <a:spcBef>
                <a:spcPct val="50000"/>
              </a:spcBef>
              <a:buFont typeface="Arial" panose="020B0604020202020204" pitchFamily="34" charset="0"/>
              <a:buChar char="•"/>
            </a:pPr>
            <a:r>
              <a:rPr lang="de-DE" sz="1800" dirty="0">
                <a:solidFill>
                  <a:srgbClr val="006C31"/>
                </a:solidFill>
                <a:latin typeface="Arial" pitchFamily="34" charset="0"/>
              </a:rPr>
              <a:t>Auf soziale Aspekte, um kooperative Lernprozesse zu unterstützen,</a:t>
            </a:r>
          </a:p>
          <a:p>
            <a:pPr marL="285750" indent="-285750" eaLnBrk="1" hangingPunct="1">
              <a:spcBef>
                <a:spcPct val="50000"/>
              </a:spcBef>
              <a:buFont typeface="Arial" panose="020B0604020202020204" pitchFamily="34" charset="0"/>
              <a:buChar char="•"/>
            </a:pPr>
            <a:r>
              <a:rPr lang="de-DE" sz="1800" dirty="0">
                <a:solidFill>
                  <a:srgbClr val="006C31"/>
                </a:solidFill>
                <a:latin typeface="Arial" pitchFamily="34" charset="0"/>
              </a:rPr>
              <a:t>Auf motivationale Aspekte, um die Freude am Lernen in Gruppen zu unterstützen,</a:t>
            </a:r>
          </a:p>
          <a:p>
            <a:pPr marL="285750" indent="-285750" eaLnBrk="1" hangingPunct="1">
              <a:spcBef>
                <a:spcPct val="50000"/>
              </a:spcBef>
              <a:buFont typeface="Arial" panose="020B0604020202020204" pitchFamily="34" charset="0"/>
              <a:buChar char="•"/>
            </a:pPr>
            <a:r>
              <a:rPr lang="de-DE" sz="1800" dirty="0">
                <a:solidFill>
                  <a:srgbClr val="006C31"/>
                </a:solidFill>
                <a:latin typeface="Arial" pitchFamily="34" charset="0"/>
              </a:rPr>
              <a:t>Auf kognitive Aspekte, um neues Wissen mit bestehenden kognitiven Strukturen zu verbinden,</a:t>
            </a:r>
          </a:p>
          <a:p>
            <a:pPr marL="285750" indent="-285750" eaLnBrk="1" hangingPunct="1">
              <a:spcBef>
                <a:spcPct val="50000"/>
              </a:spcBef>
              <a:buFont typeface="Arial" panose="020B0604020202020204" pitchFamily="34" charset="0"/>
              <a:buChar char="•"/>
            </a:pPr>
            <a:r>
              <a:rPr lang="de-DE" sz="1800" dirty="0">
                <a:solidFill>
                  <a:srgbClr val="006C31"/>
                </a:solidFill>
                <a:latin typeface="Arial" pitchFamily="34" charset="0"/>
              </a:rPr>
              <a:t>Auf lebensweltliche Aspekte, um Lernen und neues Wissen mit der Alltagswelt der Lernenden und ihrer Milieus zu verbinden.</a:t>
            </a:r>
          </a:p>
        </p:txBody>
      </p:sp>
    </p:spTree>
    <p:extLst>
      <p:ext uri="{BB962C8B-B14F-4D97-AF65-F5344CB8AC3E}">
        <p14:creationId xmlns:p14="http://schemas.microsoft.com/office/powerpoint/2010/main" val="3455389223"/>
      </p:ext>
    </p:extLst>
  </p:cSld>
  <p:clrMapOvr>
    <a:masterClrMapping/>
  </p:clrMapOvr>
  <p:transition spd="med">
    <p:fade/>
  </p:transition>
</p:sld>
</file>

<file path=ppt/theme/theme1.xml><?xml version="1.0" encoding="utf-8"?>
<a:theme xmlns:a="http://schemas.openxmlformats.org/drawingml/2006/main" name="Praesentation_lmu_aktuell">
  <a:themeElements>
    <a:clrScheme name="">
      <a:dk1>
        <a:srgbClr val="000000"/>
      </a:dk1>
      <a:lt1>
        <a:srgbClr val="FFFFFF"/>
      </a:lt1>
      <a:dk2>
        <a:srgbClr val="4C4C4C"/>
      </a:dk2>
      <a:lt2>
        <a:srgbClr val="808080"/>
      </a:lt2>
      <a:accent1>
        <a:srgbClr val="FFCC00"/>
      </a:accent1>
      <a:accent2>
        <a:srgbClr val="FF990F"/>
      </a:accent2>
      <a:accent3>
        <a:srgbClr val="FFFFFF"/>
      </a:accent3>
      <a:accent4>
        <a:srgbClr val="000000"/>
      </a:accent4>
      <a:accent5>
        <a:srgbClr val="FFE2AA"/>
      </a:accent5>
      <a:accent6>
        <a:srgbClr val="E78A0C"/>
      </a:accent6>
      <a:hlink>
        <a:srgbClr val="009900"/>
      </a:hlink>
      <a:folHlink>
        <a:srgbClr val="99CC00"/>
      </a:folHlink>
    </a:clrScheme>
    <a:fontScheme name="Praesentation_lmu_aktuell">
      <a:majorFont>
        <a:latin typeface="LMU CompatilFact"/>
        <a:ea typeface=""/>
        <a:cs typeface=""/>
      </a:majorFont>
      <a:minorFont>
        <a:latin typeface="LMU CompatilFac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400" b="0" i="0" u="none" strike="noStrike" cap="none" normalizeH="0" baseline="0" smtClean="0">
            <a:ln>
              <a:noFill/>
            </a:ln>
            <a:solidFill>
              <a:schemeClr val="tx1"/>
            </a:solidFill>
            <a:effectLst/>
            <a:latin typeface="LMU CompatilFact" pitchFamily="2" charset="0"/>
            <a:ea typeface="MS PGothic"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400" b="0" i="0" u="none" strike="noStrike" cap="none" normalizeH="0" baseline="0" smtClean="0">
            <a:ln>
              <a:noFill/>
            </a:ln>
            <a:solidFill>
              <a:schemeClr val="tx1"/>
            </a:solidFill>
            <a:effectLst/>
            <a:latin typeface="LMU CompatilFact" pitchFamily="2" charset="0"/>
            <a:ea typeface="MS PGothic" pitchFamily="34" charset="-128"/>
          </a:defRPr>
        </a:defPPr>
      </a:lstStyle>
    </a:lnDef>
  </a:objectDefaults>
  <a:extraClrSchemeLst>
    <a:extraClrScheme>
      <a:clrScheme name="Praesentation_lmu_aktue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aesentation_lmu_aktue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aesentation_lmu_aktue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aesentation_lmu_aktue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aesentation_lmu_aktue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aesentation_lmu_aktue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aesentation_lmu_aktuel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aesentation_lmu_aktue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aesentation_lmu_aktue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aesentation_lmu_aktue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aesentation_lmu_aktue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aesentation_lmu_aktue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raesentation_lmu_aktuell 13">
        <a:dk1>
          <a:srgbClr val="000000"/>
        </a:dk1>
        <a:lt1>
          <a:srgbClr val="FFFFFF"/>
        </a:lt1>
        <a:dk2>
          <a:srgbClr val="4C4C4C"/>
        </a:dk2>
        <a:lt2>
          <a:srgbClr val="808080"/>
        </a:lt2>
        <a:accent1>
          <a:srgbClr val="FFCC00"/>
        </a:accent1>
        <a:accent2>
          <a:srgbClr val="FF9900"/>
        </a:accent2>
        <a:accent3>
          <a:srgbClr val="FFFFFF"/>
        </a:accent3>
        <a:accent4>
          <a:srgbClr val="000000"/>
        </a:accent4>
        <a:accent5>
          <a:srgbClr val="FFE2AA"/>
        </a:accent5>
        <a:accent6>
          <a:srgbClr val="E78A00"/>
        </a:accent6>
        <a:hlink>
          <a:srgbClr val="0099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master_ppt</Template>
  <TotalTime>0</TotalTime>
  <Words>692</Words>
  <Application>Microsoft Office PowerPoint</Application>
  <PresentationFormat>Bildschirmpräsentation (4:3)</PresentationFormat>
  <Paragraphs>57</Paragraphs>
  <Slides>5</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LMU CompatilFact</vt:lpstr>
      <vt:lpstr>Times</vt:lpstr>
      <vt:lpstr>Wingdings</vt:lpstr>
      <vt:lpstr>Praesentation_lmu_aktuell</vt:lpstr>
      <vt:lpstr>PowerPoint-Präsentation</vt:lpstr>
      <vt:lpstr>Informelles  und formales Lernen</vt:lpstr>
      <vt:lpstr>Informelles  und formales Lernen</vt:lpstr>
      <vt:lpstr>Informelles  und formales Lernen</vt:lpstr>
      <vt:lpstr>Informelles  und formales Lernen</vt:lpstr>
    </vt:vector>
  </TitlesOfParts>
  <Company>bbm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Vortrag Carsten</dc:title>
  <dc:creator>bbm</dc:creator>
  <cp:lastModifiedBy>Randy</cp:lastModifiedBy>
  <cp:revision>359</cp:revision>
  <dcterms:created xsi:type="dcterms:W3CDTF">2005-08-04T13:10:27Z</dcterms:created>
  <dcterms:modified xsi:type="dcterms:W3CDTF">2021-09-08T16:10:33Z</dcterms:modified>
</cp:coreProperties>
</file>